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handoutMasterIdLst>
    <p:handoutMasterId r:id="rId24"/>
  </p:handoutMasterIdLst>
  <p:sldIdLst>
    <p:sldId id="256" r:id="rId2"/>
    <p:sldId id="295" r:id="rId3"/>
    <p:sldId id="296" r:id="rId4"/>
    <p:sldId id="297" r:id="rId5"/>
    <p:sldId id="298" r:id="rId6"/>
    <p:sldId id="308" r:id="rId7"/>
    <p:sldId id="307" r:id="rId8"/>
    <p:sldId id="299" r:id="rId9"/>
    <p:sldId id="287" r:id="rId10"/>
    <p:sldId id="260" r:id="rId11"/>
    <p:sldId id="309" r:id="rId12"/>
    <p:sldId id="262" r:id="rId13"/>
    <p:sldId id="266" r:id="rId14"/>
    <p:sldId id="261" r:id="rId15"/>
    <p:sldId id="263" r:id="rId16"/>
    <p:sldId id="300" r:id="rId17"/>
    <p:sldId id="301" r:id="rId18"/>
    <p:sldId id="304" r:id="rId19"/>
    <p:sldId id="305" r:id="rId20"/>
    <p:sldId id="306" r:id="rId21"/>
    <p:sldId id="288"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71921"/>
    <a:srgbClr val="FC4D30"/>
    <a:srgbClr val="003250"/>
    <a:srgbClr val="FFFFFF"/>
    <a:srgbClr val="0E334F"/>
    <a:srgbClr val="FF2600"/>
    <a:srgbClr val="B4B4B4"/>
    <a:srgbClr val="CA0C3A"/>
    <a:srgbClr val="EDEDED"/>
    <a:srgbClr val="86AA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05" autoAdjust="0"/>
    <p:restoredTop sz="70837" autoAdjust="0"/>
  </p:normalViewPr>
  <p:slideViewPr>
    <p:cSldViewPr snapToGrid="0" snapToObjects="1">
      <p:cViewPr varScale="1">
        <p:scale>
          <a:sx n="48" d="100"/>
          <a:sy n="48" d="100"/>
        </p:scale>
        <p:origin x="1380" y="2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83" d="100"/>
          <a:sy n="83" d="100"/>
        </p:scale>
        <p:origin x="393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927B74E-B8DA-7C4F-8262-A37AC13D9569}" type="datetimeFigureOut">
              <a:rPr lang="en-US" smtClean="0"/>
              <a:pPr/>
              <a:t>7/13/2019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3898BCF-E562-EC40-8E5F-B22F24648D33}" type="slidenum">
              <a:rPr lang="en-US" smtClean="0"/>
              <a:pPr/>
              <a:t>‹#›</a:t>
            </a:fld>
            <a:endParaRPr lang="en-US"/>
          </a:p>
        </p:txBody>
      </p:sp>
    </p:spTree>
    <p:extLst>
      <p:ext uri="{BB962C8B-B14F-4D97-AF65-F5344CB8AC3E}">
        <p14:creationId xmlns:p14="http://schemas.microsoft.com/office/powerpoint/2010/main" val="17378894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D654F4-0411-044F-81DA-A73514719815}" type="datetimeFigureOut">
              <a:rPr lang="en-US" smtClean="0"/>
              <a:pPr/>
              <a:t>7/13/2019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4C03A1-676A-CE44-A494-D1DD0270B99A}" type="slidenum">
              <a:rPr lang="en-US" smtClean="0"/>
              <a:pPr/>
              <a:t>‹#›</a:t>
            </a:fld>
            <a:endParaRPr lang="en-US"/>
          </a:p>
        </p:txBody>
      </p:sp>
    </p:spTree>
    <p:extLst>
      <p:ext uri="{BB962C8B-B14F-4D97-AF65-F5344CB8AC3E}">
        <p14:creationId xmlns:p14="http://schemas.microsoft.com/office/powerpoint/2010/main" val="2131400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Oil Change in a non-profit organization</a:t>
            </a:r>
            <a:r>
              <a:rPr lang="en-US" baseline="0" dirty="0"/>
              <a:t>, exposing the true cost of fossil fuels and facilitating the transition to clean energy. The report I’m going to present was published in May and will explain why gas is not a bridge fuel to a clean energy future. You can download it at the </a:t>
            </a:r>
            <a:r>
              <a:rPr lang="en-US" baseline="0" dirty="0" err="1"/>
              <a:t>url</a:t>
            </a:r>
            <a:r>
              <a:rPr lang="en-US" baseline="0" dirty="0"/>
              <a:t> shown here. </a:t>
            </a:r>
            <a:endParaRPr lang="en-US" dirty="0"/>
          </a:p>
        </p:txBody>
      </p:sp>
      <p:sp>
        <p:nvSpPr>
          <p:cNvPr id="4" name="Slide Number Placeholder 3"/>
          <p:cNvSpPr>
            <a:spLocks noGrp="1"/>
          </p:cNvSpPr>
          <p:nvPr>
            <p:ph type="sldNum" sz="quarter" idx="10"/>
          </p:nvPr>
        </p:nvSpPr>
        <p:spPr/>
        <p:txBody>
          <a:bodyPr/>
          <a:lstStyle/>
          <a:p>
            <a:fld id="{D04C03A1-676A-CE44-A494-D1DD0270B99A}" type="slidenum">
              <a:rPr lang="en-US" smtClean="0"/>
              <a:pPr/>
              <a:t>1</a:t>
            </a:fld>
            <a:endParaRPr lang="en-US"/>
          </a:p>
        </p:txBody>
      </p:sp>
    </p:spTree>
    <p:extLst>
      <p:ext uri="{BB962C8B-B14F-4D97-AF65-F5344CB8AC3E}">
        <p14:creationId xmlns:p14="http://schemas.microsoft.com/office/powerpoint/2010/main" val="19577229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Existing fossil fuel extraction projects would already push us past the Paris goal of limiting climate</a:t>
            </a:r>
            <a:r>
              <a:rPr lang="en-US" baseline="0" dirty="0"/>
              <a:t> change to 1.5C</a:t>
            </a:r>
            <a:r>
              <a:rPr lang="en-US" dirty="0"/>
              <a:t>. The bar on the left shows the emissions that would result from burning the 30% of fossil fuel reserves in currently</a:t>
            </a:r>
            <a:r>
              <a:rPr lang="en-US" baseline="0" dirty="0"/>
              <a:t> producing </a:t>
            </a:r>
            <a:r>
              <a:rPr lang="en-US" dirty="0"/>
              <a:t>fields and mines. It is</a:t>
            </a:r>
            <a:r>
              <a:rPr lang="en-US" baseline="0" dirty="0"/>
              <a:t> clear </a:t>
            </a:r>
            <a:r>
              <a:rPr lang="en-US" dirty="0"/>
              <a:t>we'll overheat the planet well beyond 1.5 by burning these developed reserves alone. </a:t>
            </a:r>
          </a:p>
        </p:txBody>
      </p:sp>
      <p:sp>
        <p:nvSpPr>
          <p:cNvPr id="4" name="Slide Number Placeholder 3"/>
          <p:cNvSpPr>
            <a:spLocks noGrp="1"/>
          </p:cNvSpPr>
          <p:nvPr>
            <p:ph type="sldNum" sz="quarter" idx="10"/>
          </p:nvPr>
        </p:nvSpPr>
        <p:spPr/>
        <p:txBody>
          <a:bodyPr/>
          <a:lstStyle/>
          <a:p>
            <a:fld id="{D04C03A1-676A-CE44-A494-D1DD0270B99A}" type="slidenum">
              <a:rPr lang="en-US" smtClean="0"/>
              <a:pPr/>
              <a:t>10</a:t>
            </a:fld>
            <a:endParaRPr lang="en-US"/>
          </a:p>
        </p:txBody>
      </p:sp>
    </p:spTree>
    <p:extLst>
      <p:ext uri="{BB962C8B-B14F-4D97-AF65-F5344CB8AC3E}">
        <p14:creationId xmlns:p14="http://schemas.microsoft.com/office/powerpoint/2010/main" val="1740793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every new well that</a:t>
            </a:r>
            <a:r>
              <a:rPr lang="en-US" baseline="0" dirty="0"/>
              <a:t> is drilled, every new pipeline, and every new gas plant, is adding to that column of developed reserves. We are already over budget. So with or without methane leakage, more gas wells and more infrastructure adds to the problem.  Let’s look at it another way. </a:t>
            </a:r>
            <a:endParaRPr lang="en-US" dirty="0"/>
          </a:p>
        </p:txBody>
      </p:sp>
      <p:sp>
        <p:nvSpPr>
          <p:cNvPr id="4" name="Slide Number Placeholder 3"/>
          <p:cNvSpPr>
            <a:spLocks noGrp="1"/>
          </p:cNvSpPr>
          <p:nvPr>
            <p:ph type="sldNum" sz="quarter" idx="10"/>
          </p:nvPr>
        </p:nvSpPr>
        <p:spPr/>
        <p:txBody>
          <a:bodyPr/>
          <a:lstStyle/>
          <a:p>
            <a:fld id="{D04C03A1-676A-CE44-A494-D1DD0270B99A}" type="slidenum">
              <a:rPr lang="en-US" smtClean="0"/>
              <a:pPr/>
              <a:t>11</a:t>
            </a:fld>
            <a:endParaRPr lang="en-US"/>
          </a:p>
        </p:txBody>
      </p:sp>
    </p:spTree>
    <p:extLst>
      <p:ext uri="{BB962C8B-B14F-4D97-AF65-F5344CB8AC3E}">
        <p14:creationId xmlns:p14="http://schemas.microsoft.com/office/powerpoint/2010/main" val="15856294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compares a</a:t>
            </a:r>
            <a:r>
              <a:rPr lang="en-US" baseline="0" dirty="0"/>
              <a:t> BAU</a:t>
            </a:r>
            <a:r>
              <a:rPr lang="en-US" dirty="0"/>
              <a:t> projection for gas production with pathways</a:t>
            </a:r>
            <a:r>
              <a:rPr lang="en-US" baseline="0" dirty="0"/>
              <a:t> for gas use that get us to 1.5. Gas use needs to be dramatically in decline over the next decades. Clearly BAU is going in the opposite direction to where gas use needs to go. We must reduce not increase our consumption of gas.</a:t>
            </a:r>
          </a:p>
        </p:txBody>
      </p:sp>
      <p:sp>
        <p:nvSpPr>
          <p:cNvPr id="4" name="Slide Number Placeholder 3"/>
          <p:cNvSpPr>
            <a:spLocks noGrp="1"/>
          </p:cNvSpPr>
          <p:nvPr>
            <p:ph type="sldNum" sz="quarter" idx="10"/>
          </p:nvPr>
        </p:nvSpPr>
        <p:spPr/>
        <p:txBody>
          <a:bodyPr/>
          <a:lstStyle/>
          <a:p>
            <a:fld id="{D04C03A1-676A-CE44-A494-D1DD0270B99A}" type="slidenum">
              <a:rPr lang="en-US" smtClean="0"/>
              <a:pPr/>
              <a:t>12</a:t>
            </a:fld>
            <a:endParaRPr lang="en-US"/>
          </a:p>
        </p:txBody>
      </p:sp>
    </p:spTree>
    <p:extLst>
      <p:ext uri="{BB962C8B-B14F-4D97-AF65-F5344CB8AC3E}">
        <p14:creationId xmlns:p14="http://schemas.microsoft.com/office/powerpoint/2010/main" val="30568258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That should be it.</a:t>
            </a:r>
            <a:r>
              <a:rPr lang="en-US" baseline="0" dirty="0"/>
              <a:t> Gas is not clean, and breaks the carbon budget. But the bridge fuel myth has been very effective in posing several caveats to the fact that gas is a fossil fuel that emits CO2 when you burn it. These caveats form the pillars of the bridge fuel myth, and we need to address these to understand why it is a myth.</a:t>
            </a:r>
            <a:endParaRPr lang="en-US" dirty="0"/>
          </a:p>
        </p:txBody>
      </p:sp>
      <p:sp>
        <p:nvSpPr>
          <p:cNvPr id="4" name="Slide Number Placeholder 3"/>
          <p:cNvSpPr>
            <a:spLocks noGrp="1"/>
          </p:cNvSpPr>
          <p:nvPr>
            <p:ph type="sldNum" sz="quarter" idx="10"/>
          </p:nvPr>
        </p:nvSpPr>
        <p:spPr/>
        <p:txBody>
          <a:bodyPr/>
          <a:lstStyle/>
          <a:p>
            <a:fld id="{D04C03A1-676A-CE44-A494-D1DD0270B99A}" type="slidenum">
              <a:rPr lang="en-US" smtClean="0"/>
              <a:pPr/>
              <a:t>13</a:t>
            </a:fld>
            <a:endParaRPr lang="en-US"/>
          </a:p>
        </p:txBody>
      </p:sp>
    </p:spTree>
    <p:extLst>
      <p:ext uri="{BB962C8B-B14F-4D97-AF65-F5344CB8AC3E}">
        <p14:creationId xmlns:p14="http://schemas.microsoft.com/office/powerpoint/2010/main" val="8836465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of those is that switching coal for gas reduces</a:t>
            </a:r>
            <a:r>
              <a:rPr lang="en-US" baseline="0" dirty="0"/>
              <a:t> emissions</a:t>
            </a:r>
            <a:r>
              <a:rPr lang="en-US" dirty="0"/>
              <a:t>. But an</a:t>
            </a:r>
            <a:r>
              <a:rPr lang="en-US" baseline="0" dirty="0"/>
              <a:t> analysis of global power sector emissions under a hypothetical 2035 global coal power phase out, in which coal is mostly replaced by gas, seen in the purple line on this chart, does not reduce emissions by far enough to hit even a weak 2 degree climate goal.</a:t>
            </a:r>
            <a:endParaRPr lang="en-US" dirty="0"/>
          </a:p>
        </p:txBody>
      </p:sp>
      <p:sp>
        <p:nvSpPr>
          <p:cNvPr id="4" name="Slide Number Placeholder 3"/>
          <p:cNvSpPr>
            <a:spLocks noGrp="1"/>
          </p:cNvSpPr>
          <p:nvPr>
            <p:ph type="sldNum" sz="quarter" idx="10"/>
          </p:nvPr>
        </p:nvSpPr>
        <p:spPr/>
        <p:txBody>
          <a:bodyPr/>
          <a:lstStyle/>
          <a:p>
            <a:fld id="{D04C03A1-676A-CE44-A494-D1DD0270B99A}" type="slidenum">
              <a:rPr lang="en-US" smtClean="0"/>
              <a:pPr/>
              <a:t>14</a:t>
            </a:fld>
            <a:endParaRPr lang="en-US"/>
          </a:p>
        </p:txBody>
      </p:sp>
    </p:spTree>
    <p:extLst>
      <p:ext uri="{BB962C8B-B14F-4D97-AF65-F5344CB8AC3E}">
        <p14:creationId xmlns:p14="http://schemas.microsoft.com/office/powerpoint/2010/main" val="40889405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0" kern="1200" dirty="0">
                <a:solidFill>
                  <a:schemeClr val="tx1"/>
                </a:solidFill>
                <a:effectLst/>
                <a:latin typeface="+mn-lt"/>
                <a:ea typeface="+mn-ea"/>
                <a:cs typeface="+mn-cs"/>
              </a:rPr>
              <a:t>Another</a:t>
            </a:r>
            <a:r>
              <a:rPr lang="en-US" sz="1200" i="0" kern="1200" baseline="0" dirty="0">
                <a:solidFill>
                  <a:schemeClr val="tx1"/>
                </a:solidFill>
                <a:effectLst/>
                <a:latin typeface="+mn-lt"/>
                <a:ea typeface="+mn-ea"/>
                <a:cs typeface="+mn-cs"/>
              </a:rPr>
              <a:t> bridge fuel myth states that renewable energy is too expensive. But since 2016, the cost of building and operating solar and wind plants has fallen below that of building gas plants, and costs will only decline for wind and solar, while the cost of gas plants is set to rise. It is now clear that we can build an affordable energy system based on renewable energy. </a:t>
            </a:r>
            <a:endParaRPr lang="en-US" baseline="0" dirty="0"/>
          </a:p>
        </p:txBody>
      </p:sp>
      <p:sp>
        <p:nvSpPr>
          <p:cNvPr id="4" name="Slide Number Placeholder 3"/>
          <p:cNvSpPr>
            <a:spLocks noGrp="1"/>
          </p:cNvSpPr>
          <p:nvPr>
            <p:ph type="sldNum" sz="quarter" idx="10"/>
          </p:nvPr>
        </p:nvSpPr>
        <p:spPr/>
        <p:txBody>
          <a:bodyPr/>
          <a:lstStyle/>
          <a:p>
            <a:fld id="{D04C03A1-676A-CE44-A494-D1DD0270B99A}" type="slidenum">
              <a:rPr lang="en-US" smtClean="0"/>
              <a:pPr/>
              <a:t>15</a:t>
            </a:fld>
            <a:endParaRPr lang="en-US"/>
          </a:p>
        </p:txBody>
      </p:sp>
    </p:spTree>
    <p:extLst>
      <p:ext uri="{BB962C8B-B14F-4D97-AF65-F5344CB8AC3E}">
        <p14:creationId xmlns:p14="http://schemas.microsoft.com/office/powerpoint/2010/main" val="42022019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most common</a:t>
            </a:r>
            <a:r>
              <a:rPr lang="en-US" baseline="0" dirty="0"/>
              <a:t> myth you hear today is that wind and solar are not reliable, and that gas is the “smart partner” to balance wind and solar variability. But gas is just one of many ways to balance renewable energy, and is the dumbest way to do it, given that there are zero emissions ways that are increasingly effective and affordable.</a:t>
            </a:r>
            <a:endParaRPr lang="en-US" dirty="0"/>
          </a:p>
        </p:txBody>
      </p:sp>
      <p:sp>
        <p:nvSpPr>
          <p:cNvPr id="4" name="Slide Number Placeholder 3"/>
          <p:cNvSpPr>
            <a:spLocks noGrp="1"/>
          </p:cNvSpPr>
          <p:nvPr>
            <p:ph type="sldNum" sz="quarter" idx="10"/>
          </p:nvPr>
        </p:nvSpPr>
        <p:spPr/>
        <p:txBody>
          <a:bodyPr/>
          <a:lstStyle/>
          <a:p>
            <a:fld id="{D04C03A1-676A-CE44-A494-D1DD0270B99A}" type="slidenum">
              <a:rPr lang="en-US" smtClean="0"/>
              <a:pPr/>
              <a:t>16</a:t>
            </a:fld>
            <a:endParaRPr lang="en-US"/>
          </a:p>
        </p:txBody>
      </p:sp>
    </p:spTree>
    <p:extLst>
      <p:ext uri="{BB962C8B-B14F-4D97-AF65-F5344CB8AC3E}">
        <p14:creationId xmlns:p14="http://schemas.microsoft.com/office/powerpoint/2010/main" val="31649045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We need to optimize the way we manage both the supply and demand for energy to take advantage of clean energy resources. Energy markets can be designed to value efficiency, demand response and energy storage to support the clean alternatives to gas that can balance an energy system based on wind and solar. </a:t>
            </a:r>
            <a:endParaRPr lang="en-US" dirty="0"/>
          </a:p>
        </p:txBody>
      </p:sp>
      <p:sp>
        <p:nvSpPr>
          <p:cNvPr id="4" name="Slide Number Placeholder 3"/>
          <p:cNvSpPr>
            <a:spLocks noGrp="1"/>
          </p:cNvSpPr>
          <p:nvPr>
            <p:ph type="sldNum" sz="quarter" idx="10"/>
          </p:nvPr>
        </p:nvSpPr>
        <p:spPr/>
        <p:txBody>
          <a:bodyPr/>
          <a:lstStyle/>
          <a:p>
            <a:fld id="{D04C03A1-676A-CE44-A494-D1DD0270B99A}" type="slidenum">
              <a:rPr lang="en-US" smtClean="0"/>
              <a:pPr/>
              <a:t>17</a:t>
            </a:fld>
            <a:endParaRPr lang="en-US"/>
          </a:p>
        </p:txBody>
      </p:sp>
    </p:spTree>
    <p:extLst>
      <p:ext uri="{BB962C8B-B14F-4D97-AF65-F5344CB8AC3E}">
        <p14:creationId xmlns:p14="http://schemas.microsoft.com/office/powerpoint/2010/main" val="29136828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cost of utility scale</a:t>
            </a:r>
            <a:r>
              <a:rPr lang="en-US" baseline="0" dirty="0"/>
              <a:t> batteries is dropping fast and will decline a further 60% in the next decade to become more cost effective than the leading gas technologies designed for responding to wind and solar variability. And this is in the US where gas is now cheaper than anywhere else. Batteries are competitive today in markets such as the UK, Germany, Australia and Japan. </a:t>
            </a:r>
            <a:endParaRPr lang="en-US" dirty="0"/>
          </a:p>
          <a:p>
            <a:endParaRPr lang="en-US" dirty="0"/>
          </a:p>
        </p:txBody>
      </p:sp>
      <p:sp>
        <p:nvSpPr>
          <p:cNvPr id="4" name="Slide Number Placeholder 3"/>
          <p:cNvSpPr>
            <a:spLocks noGrp="1"/>
          </p:cNvSpPr>
          <p:nvPr>
            <p:ph type="sldNum" sz="quarter" idx="10"/>
          </p:nvPr>
        </p:nvSpPr>
        <p:spPr/>
        <p:txBody>
          <a:bodyPr/>
          <a:lstStyle/>
          <a:p>
            <a:fld id="{D04C03A1-676A-CE44-A494-D1DD0270B99A}" type="slidenum">
              <a:rPr lang="en-US" smtClean="0"/>
              <a:pPr/>
              <a:t>18</a:t>
            </a:fld>
            <a:endParaRPr lang="en-US"/>
          </a:p>
        </p:txBody>
      </p:sp>
    </p:spTree>
    <p:extLst>
      <p:ext uri="{BB962C8B-B14F-4D97-AF65-F5344CB8AC3E}">
        <p14:creationId xmlns:p14="http://schemas.microsoft.com/office/powerpoint/2010/main" val="14332299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5</a:t>
            </a:r>
            <a:r>
              <a:rPr lang="en-US" baseline="30000" dirty="0"/>
              <a:t>th</a:t>
            </a:r>
            <a:r>
              <a:rPr lang="en-US" dirty="0"/>
              <a:t> and final issue</a:t>
            </a:r>
            <a:r>
              <a:rPr lang="en-US" baseline="0" dirty="0"/>
              <a:t>, is that new gas infrastructure locks in emissions. The billions of dollars going into gas drilling, and the infrastructure to support gas will take decades to earn a return. Investors do not expect to shut their investments in before the end of their economic life. This is a big problem.</a:t>
            </a:r>
            <a:endParaRPr lang="en-US" dirty="0"/>
          </a:p>
        </p:txBody>
      </p:sp>
      <p:sp>
        <p:nvSpPr>
          <p:cNvPr id="4" name="Slide Number Placeholder 3"/>
          <p:cNvSpPr>
            <a:spLocks noGrp="1"/>
          </p:cNvSpPr>
          <p:nvPr>
            <p:ph type="sldNum" sz="quarter" idx="10"/>
          </p:nvPr>
        </p:nvSpPr>
        <p:spPr/>
        <p:txBody>
          <a:bodyPr/>
          <a:lstStyle/>
          <a:p>
            <a:fld id="{D04C03A1-676A-CE44-A494-D1DD0270B99A}" type="slidenum">
              <a:rPr lang="en-US" smtClean="0"/>
              <a:pPr/>
              <a:t>19</a:t>
            </a:fld>
            <a:endParaRPr lang="en-US"/>
          </a:p>
        </p:txBody>
      </p:sp>
    </p:spTree>
    <p:extLst>
      <p:ext uri="{BB962C8B-B14F-4D97-AF65-F5344CB8AC3E}">
        <p14:creationId xmlns:p14="http://schemas.microsoft.com/office/powerpoint/2010/main" val="7307418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Global</a:t>
            </a:r>
            <a:r>
              <a:rPr lang="en-US" baseline="0" dirty="0"/>
              <a:t> gas production has grown 55% since the beginning of this century. Today, the world produces around 420 billion cubic feet of gas a day, compared to about 270 billion cubic feet a day 19 years ago.  </a:t>
            </a:r>
            <a:r>
              <a:rPr lang="en-US" i="0" baseline="0" dirty="0"/>
              <a:t>Production is projected to grow a further 20-40% by the 2040s.  </a:t>
            </a:r>
            <a:endParaRPr lang="en-US" dirty="0"/>
          </a:p>
        </p:txBody>
      </p:sp>
      <p:sp>
        <p:nvSpPr>
          <p:cNvPr id="4" name="Slide Number Placeholder 3"/>
          <p:cNvSpPr>
            <a:spLocks noGrp="1"/>
          </p:cNvSpPr>
          <p:nvPr>
            <p:ph type="sldNum" sz="quarter" idx="10"/>
          </p:nvPr>
        </p:nvSpPr>
        <p:spPr/>
        <p:txBody>
          <a:bodyPr/>
          <a:lstStyle/>
          <a:p>
            <a:fld id="{D04C03A1-676A-CE44-A494-D1DD0270B99A}" type="slidenum">
              <a:rPr lang="en-US" smtClean="0"/>
              <a:pPr/>
              <a:t>2</a:t>
            </a:fld>
            <a:endParaRPr lang="en-US"/>
          </a:p>
        </p:txBody>
      </p:sp>
    </p:spTree>
    <p:extLst>
      <p:ext uri="{BB962C8B-B14F-4D97-AF65-F5344CB8AC3E}">
        <p14:creationId xmlns:p14="http://schemas.microsoft.com/office/powerpoint/2010/main" val="5438725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will be economically, legally and politically more</a:t>
            </a:r>
            <a:r>
              <a:rPr lang="en-US" baseline="0" dirty="0"/>
              <a:t> difficult to shut down gas infrastructure that is already built than to stop it being built in the first place. We need to manage the decline of the fossil fuel industry now to enable a smooth and just transition to the clean energy future we need. Gas is no exception.</a:t>
            </a:r>
            <a:endParaRPr lang="en-US" dirty="0"/>
          </a:p>
        </p:txBody>
      </p:sp>
      <p:sp>
        <p:nvSpPr>
          <p:cNvPr id="4" name="Slide Number Placeholder 3"/>
          <p:cNvSpPr>
            <a:spLocks noGrp="1"/>
          </p:cNvSpPr>
          <p:nvPr>
            <p:ph type="sldNum" sz="quarter" idx="10"/>
          </p:nvPr>
        </p:nvSpPr>
        <p:spPr/>
        <p:txBody>
          <a:bodyPr/>
          <a:lstStyle/>
          <a:p>
            <a:fld id="{D04C03A1-676A-CE44-A494-D1DD0270B99A}" type="slidenum">
              <a:rPr lang="en-US" smtClean="0"/>
              <a:pPr/>
              <a:t>20</a:t>
            </a:fld>
            <a:endParaRPr lang="en-US"/>
          </a:p>
        </p:txBody>
      </p:sp>
    </p:spTree>
    <p:extLst>
      <p:ext uri="{BB962C8B-B14F-4D97-AF65-F5344CB8AC3E}">
        <p14:creationId xmlns:p14="http://schemas.microsoft.com/office/powerpoint/2010/main" val="34167748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US has led global gas production growth since 2000. US gas production grew 64%, while gas production in the rest of the world grew 51%. The advent of fracking has been primarily responsible for this boom in US gas production. Today, over 80% of US gas is produced by fracking.</a:t>
            </a:r>
            <a:endParaRPr lang="en-US" dirty="0"/>
          </a:p>
        </p:txBody>
      </p:sp>
      <p:sp>
        <p:nvSpPr>
          <p:cNvPr id="4" name="Slide Number Placeholder 3"/>
          <p:cNvSpPr>
            <a:spLocks noGrp="1"/>
          </p:cNvSpPr>
          <p:nvPr>
            <p:ph type="sldNum" sz="quarter" idx="10"/>
          </p:nvPr>
        </p:nvSpPr>
        <p:spPr/>
        <p:txBody>
          <a:bodyPr/>
          <a:lstStyle/>
          <a:p>
            <a:fld id="{D04C03A1-676A-CE44-A494-D1DD0270B99A}" type="slidenum">
              <a:rPr lang="en-US" smtClean="0"/>
              <a:pPr/>
              <a:t>3</a:t>
            </a:fld>
            <a:endParaRPr lang="en-US"/>
          </a:p>
        </p:txBody>
      </p:sp>
    </p:spTree>
    <p:extLst>
      <p:ext uri="{BB962C8B-B14F-4D97-AF65-F5344CB8AC3E}">
        <p14:creationId xmlns:p14="http://schemas.microsoft.com/office/powerpoint/2010/main" val="24255091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Looking forward, gas production in the US is projected to continue to grow more than the rest of the world. US production could grow by 33% in the next decade,</a:t>
            </a:r>
            <a:r>
              <a:rPr lang="en-US" baseline="0" dirty="0"/>
              <a:t> while in the rest of the world, production may grow by about 25%. Again, the vast majority of US gas production growth will come from fracking.</a:t>
            </a:r>
            <a:endParaRPr lang="en-US" dirty="0"/>
          </a:p>
        </p:txBody>
      </p:sp>
      <p:sp>
        <p:nvSpPr>
          <p:cNvPr id="4" name="Slide Number Placeholder 3"/>
          <p:cNvSpPr>
            <a:spLocks noGrp="1"/>
          </p:cNvSpPr>
          <p:nvPr>
            <p:ph type="sldNum" sz="quarter" idx="10"/>
          </p:nvPr>
        </p:nvSpPr>
        <p:spPr/>
        <p:txBody>
          <a:bodyPr/>
          <a:lstStyle/>
          <a:p>
            <a:fld id="{D04C03A1-676A-CE44-A494-D1DD0270B99A}" type="slidenum">
              <a:rPr lang="en-US" smtClean="0"/>
              <a:pPr/>
              <a:t>4</a:t>
            </a:fld>
            <a:endParaRPr lang="en-US"/>
          </a:p>
        </p:txBody>
      </p:sp>
    </p:spTree>
    <p:extLst>
      <p:ext uri="{BB962C8B-B14F-4D97-AF65-F5344CB8AC3E}">
        <p14:creationId xmlns:p14="http://schemas.microsoft.com/office/powerpoint/2010/main" val="25811837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Pennsylvania is becoming</a:t>
            </a:r>
            <a:r>
              <a:rPr lang="en-US" baseline="0" dirty="0"/>
              <a:t> the largest gas producer in the US. Currently Texas produces the most gas. But PA production could more than double in the next decade, while growth in the rest of the country other than Texas is far more modest at about 15%.  99% of PA gas comes from fracking.</a:t>
            </a:r>
            <a:endParaRPr lang="en-US" dirty="0"/>
          </a:p>
        </p:txBody>
      </p:sp>
      <p:sp>
        <p:nvSpPr>
          <p:cNvPr id="4" name="Slide Number Placeholder 3"/>
          <p:cNvSpPr>
            <a:spLocks noGrp="1"/>
          </p:cNvSpPr>
          <p:nvPr>
            <p:ph type="sldNum" sz="quarter" idx="10"/>
          </p:nvPr>
        </p:nvSpPr>
        <p:spPr/>
        <p:txBody>
          <a:bodyPr/>
          <a:lstStyle/>
          <a:p>
            <a:fld id="{D04C03A1-676A-CE44-A494-D1DD0270B99A}" type="slidenum">
              <a:rPr lang="en-US" smtClean="0"/>
              <a:pPr/>
              <a:t>5</a:t>
            </a:fld>
            <a:endParaRPr lang="en-US"/>
          </a:p>
        </p:txBody>
      </p:sp>
    </p:spTree>
    <p:extLst>
      <p:ext uri="{BB962C8B-B14F-4D97-AF65-F5344CB8AC3E}">
        <p14:creationId xmlns:p14="http://schemas.microsoft.com/office/powerpoint/2010/main" val="1160526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Like all fossil fuels.</a:t>
            </a:r>
            <a:r>
              <a:rPr lang="en-US" baseline="0" dirty="0"/>
              <a:t> </a:t>
            </a:r>
            <a:r>
              <a:rPr lang="en-US" dirty="0"/>
              <a:t>Gas emits CO2</a:t>
            </a:r>
            <a:r>
              <a:rPr lang="en-US" baseline="0" dirty="0"/>
              <a:t> when it is burned. </a:t>
            </a:r>
            <a:r>
              <a:rPr lang="en-US" dirty="0"/>
              <a:t>If these projections for gas production growth play out,</a:t>
            </a:r>
            <a:r>
              <a:rPr lang="en-US" baseline="0" dirty="0"/>
              <a:t> by 2040, CO2 emissions just from burning gas could amount to over 11 billion tons annually. That is about a third of all energy related CO2 emissions today. </a:t>
            </a:r>
            <a:endParaRPr lang="en-US" dirty="0"/>
          </a:p>
        </p:txBody>
      </p:sp>
      <p:sp>
        <p:nvSpPr>
          <p:cNvPr id="4" name="Slide Number Placeholder 3"/>
          <p:cNvSpPr>
            <a:spLocks noGrp="1"/>
          </p:cNvSpPr>
          <p:nvPr>
            <p:ph type="sldNum" sz="quarter" idx="10"/>
          </p:nvPr>
        </p:nvSpPr>
        <p:spPr/>
        <p:txBody>
          <a:bodyPr/>
          <a:lstStyle/>
          <a:p>
            <a:fld id="{D04C03A1-676A-CE44-A494-D1DD0270B99A}" type="slidenum">
              <a:rPr lang="en-US" smtClean="0"/>
              <a:pPr/>
              <a:t>6</a:t>
            </a:fld>
            <a:endParaRPr lang="en-US"/>
          </a:p>
        </p:txBody>
      </p:sp>
    </p:spTree>
    <p:extLst>
      <p:ext uri="{BB962C8B-B14F-4D97-AF65-F5344CB8AC3E}">
        <p14:creationId xmlns:p14="http://schemas.microsoft.com/office/powerpoint/2010/main" val="5571347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a:t>
            </a:r>
            <a:r>
              <a:rPr lang="en-US" baseline="0" dirty="0"/>
              <a:t> we address the climate crisis while producing and burning all that gas? Is gas helping to reduce emissions, or is it making it harder to do that? Is gas really a bridge or transition fuel to a clean energy future? With the global climate crisis intensifying every day, it is crucial to understand the role of gas in the climate crisis.</a:t>
            </a:r>
            <a:endParaRPr lang="en-US" dirty="0"/>
          </a:p>
        </p:txBody>
      </p:sp>
      <p:sp>
        <p:nvSpPr>
          <p:cNvPr id="4" name="Slide Number Placeholder 3"/>
          <p:cNvSpPr>
            <a:spLocks noGrp="1"/>
          </p:cNvSpPr>
          <p:nvPr>
            <p:ph type="sldNum" sz="quarter" idx="10"/>
          </p:nvPr>
        </p:nvSpPr>
        <p:spPr/>
        <p:txBody>
          <a:bodyPr/>
          <a:lstStyle/>
          <a:p>
            <a:fld id="{D04C03A1-676A-CE44-A494-D1DD0270B99A}" type="slidenum">
              <a:rPr lang="en-US" smtClean="0"/>
              <a:pPr/>
              <a:t>7</a:t>
            </a:fld>
            <a:endParaRPr lang="en-US"/>
          </a:p>
        </p:txBody>
      </p:sp>
    </p:spTree>
    <p:extLst>
      <p:ext uri="{BB962C8B-B14F-4D97-AF65-F5344CB8AC3E}">
        <p14:creationId xmlns:p14="http://schemas.microsoft.com/office/powerpoint/2010/main" val="37344202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our</a:t>
            </a:r>
            <a:r>
              <a:rPr lang="en-US" baseline="0" dirty="0"/>
              <a:t> report we list f</a:t>
            </a:r>
            <a:r>
              <a:rPr lang="en-US" dirty="0"/>
              <a:t>ive Key Reasons why gas is not a bridge</a:t>
            </a:r>
            <a:r>
              <a:rPr lang="en-US" baseline="0" dirty="0"/>
              <a:t> fuel.</a:t>
            </a:r>
            <a:endParaRPr lang="en-US" dirty="0"/>
          </a:p>
          <a:p>
            <a:pPr marL="457200" indent="-457200">
              <a:buAutoNum type="arabicPeriod"/>
            </a:pPr>
            <a:r>
              <a:rPr lang="en-US" sz="1200" b="1" dirty="0"/>
              <a:t>Gas Breaks the Carbon Budget</a:t>
            </a:r>
          </a:p>
          <a:p>
            <a:pPr marL="457200" indent="-457200">
              <a:buAutoNum type="arabicPeriod"/>
            </a:pPr>
            <a:r>
              <a:rPr lang="en-US" sz="1200" b="1" dirty="0"/>
              <a:t>Coal-to-Gas Switching Doesn’t Cut It</a:t>
            </a:r>
          </a:p>
          <a:p>
            <a:pPr marL="457200" indent="-457200">
              <a:buAutoNum type="arabicPeriod"/>
            </a:pPr>
            <a:r>
              <a:rPr lang="en-US" sz="1200" b="1" dirty="0"/>
              <a:t>Low-Cost Renewables Can Displace Coal and Gas</a:t>
            </a:r>
          </a:p>
          <a:p>
            <a:pPr marL="457200" indent="-457200">
              <a:buAutoNum type="arabicPeriod"/>
            </a:pPr>
            <a:r>
              <a:rPr lang="en-US" sz="1200" b="1" dirty="0"/>
              <a:t>Gas Is Not Essential for Grid Reliability</a:t>
            </a:r>
          </a:p>
          <a:p>
            <a:pPr marL="457200" indent="-457200">
              <a:buAutoNum type="arabicPeriod"/>
            </a:pPr>
            <a:r>
              <a:rPr lang="en-US" sz="1200" b="1" dirty="0"/>
              <a:t>New Gas Infrastructure Locks In Emissions</a:t>
            </a:r>
          </a:p>
        </p:txBody>
      </p:sp>
      <p:sp>
        <p:nvSpPr>
          <p:cNvPr id="4" name="Slide Number Placeholder 3"/>
          <p:cNvSpPr>
            <a:spLocks noGrp="1"/>
          </p:cNvSpPr>
          <p:nvPr>
            <p:ph type="sldNum" sz="quarter" idx="10"/>
          </p:nvPr>
        </p:nvSpPr>
        <p:spPr/>
        <p:txBody>
          <a:bodyPr/>
          <a:lstStyle/>
          <a:p>
            <a:fld id="{D04C03A1-676A-CE44-A494-D1DD0270B99A}" type="slidenum">
              <a:rPr lang="en-US" smtClean="0"/>
              <a:pPr/>
              <a:t>8</a:t>
            </a:fld>
            <a:endParaRPr lang="en-US"/>
          </a:p>
        </p:txBody>
      </p:sp>
    </p:spTree>
    <p:extLst>
      <p:ext uri="{BB962C8B-B14F-4D97-AF65-F5344CB8AC3E}">
        <p14:creationId xmlns:p14="http://schemas.microsoft.com/office/powerpoint/2010/main" val="34698851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first methane.</a:t>
            </a:r>
            <a:r>
              <a:rPr lang="en-US" baseline="0" dirty="0"/>
              <a:t> Gas is mostly methane and methane is a potent GHG. Methane leaking along the entire gas supply chain is accelerating climate change today. But data shows that even if there were no leaking methane, gas would still not be a bridge fuel. A look at carbon budgets makes this issue crystal clear.</a:t>
            </a:r>
            <a:endParaRPr lang="en-US" dirty="0"/>
          </a:p>
        </p:txBody>
      </p:sp>
      <p:sp>
        <p:nvSpPr>
          <p:cNvPr id="4" name="Slide Number Placeholder 3"/>
          <p:cNvSpPr>
            <a:spLocks noGrp="1"/>
          </p:cNvSpPr>
          <p:nvPr>
            <p:ph type="sldNum" sz="quarter" idx="10"/>
          </p:nvPr>
        </p:nvSpPr>
        <p:spPr/>
        <p:txBody>
          <a:bodyPr/>
          <a:lstStyle/>
          <a:p>
            <a:fld id="{D04C03A1-676A-CE44-A494-D1DD0270B99A}" type="slidenum">
              <a:rPr lang="en-US" smtClean="0"/>
              <a:pPr/>
              <a:t>9</a:t>
            </a:fld>
            <a:endParaRPr lang="en-US"/>
          </a:p>
        </p:txBody>
      </p:sp>
    </p:spTree>
    <p:extLst>
      <p:ext uri="{BB962C8B-B14F-4D97-AF65-F5344CB8AC3E}">
        <p14:creationId xmlns:p14="http://schemas.microsoft.com/office/powerpoint/2010/main" val="24474663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Basic Title Slide">
    <p:bg>
      <p:bgPr>
        <a:solidFill>
          <a:srgbClr val="D7192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052945" y="2106007"/>
            <a:ext cx="10086110" cy="1193800"/>
          </a:xfrm>
        </p:spPr>
        <p:txBody>
          <a:bodyPr anchor="b">
            <a:normAutofit/>
          </a:bodyPr>
          <a:lstStyle>
            <a:lvl1pPr algn="l">
              <a:lnSpc>
                <a:spcPct val="100000"/>
              </a:lnSpc>
              <a:defRPr sz="5400">
                <a:solidFill>
                  <a:schemeClr val="bg1"/>
                </a:solidFill>
                <a:latin typeface="Georgia" charset="0"/>
                <a:ea typeface="Georgia" charset="0"/>
                <a:cs typeface="Georgia" charset="0"/>
              </a:defRPr>
            </a:lvl1pPr>
          </a:lstStyle>
          <a:p>
            <a:r>
              <a:rPr lang="en-US" dirty="0"/>
              <a:t>This is your basic title slide.</a:t>
            </a:r>
          </a:p>
        </p:txBody>
      </p:sp>
      <p:sp>
        <p:nvSpPr>
          <p:cNvPr id="3" name="Subtitle 2"/>
          <p:cNvSpPr>
            <a:spLocks noGrp="1"/>
          </p:cNvSpPr>
          <p:nvPr>
            <p:ph type="subTitle" idx="1" hasCustomPrompt="1"/>
          </p:nvPr>
        </p:nvSpPr>
        <p:spPr>
          <a:xfrm>
            <a:off x="1052945" y="3289646"/>
            <a:ext cx="10086110" cy="672754"/>
          </a:xfrm>
        </p:spPr>
        <p:txBody>
          <a:bodyPr>
            <a:normAutofit/>
          </a:bodyPr>
          <a:lstStyle>
            <a:lvl1pPr marL="0" indent="0" algn="l">
              <a:buNone/>
              <a:defRPr sz="3600">
                <a:solidFill>
                  <a:srgbClr val="EDEDED"/>
                </a:solidFill>
                <a:latin typeface="Georgia" charset="0"/>
                <a:ea typeface="Georgia" charset="0"/>
                <a:cs typeface="Georgi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This is your subtitle.</a:t>
            </a:r>
          </a:p>
        </p:txBody>
      </p:sp>
      <p:sp>
        <p:nvSpPr>
          <p:cNvPr id="21" name="Text Placeholder 20"/>
          <p:cNvSpPr>
            <a:spLocks noGrp="1"/>
          </p:cNvSpPr>
          <p:nvPr>
            <p:ph type="body" sz="quarter" idx="13" hasCustomPrompt="1"/>
          </p:nvPr>
        </p:nvSpPr>
        <p:spPr>
          <a:xfrm>
            <a:off x="1052513" y="4554681"/>
            <a:ext cx="10086975" cy="569769"/>
          </a:xfrm>
        </p:spPr>
        <p:txBody>
          <a:bodyPr>
            <a:normAutofit/>
          </a:bodyPr>
          <a:lstStyle>
            <a:lvl1pPr>
              <a:lnSpc>
                <a:spcPct val="100000"/>
              </a:lnSpc>
              <a:spcBef>
                <a:spcPts val="600"/>
              </a:spcBef>
              <a:defRPr sz="2000" baseline="0">
                <a:solidFill>
                  <a:srgbClr val="EDEDED"/>
                </a:solidFill>
              </a:defRPr>
            </a:lvl1pPr>
            <a:lvl2pPr marL="342900" marR="0" indent="-342900" algn="l" defTabSz="914400" rtl="0" eaLnBrk="1" fontAlgn="auto" latinLnBrk="0" hangingPunct="1">
              <a:lnSpc>
                <a:spcPct val="120000"/>
              </a:lnSpc>
              <a:spcBef>
                <a:spcPts val="500"/>
              </a:spcBef>
              <a:spcAft>
                <a:spcPts val="0"/>
              </a:spcAft>
              <a:buClrTx/>
              <a:buSzTx/>
              <a:buFont typeface="Arial" charset="0"/>
              <a:buChar char="•"/>
              <a:tabLst/>
              <a:defRPr/>
            </a:lvl2pPr>
          </a:lstStyle>
          <a:p>
            <a:r>
              <a:rPr lang="en-US" dirty="0"/>
              <a:t>First Name Last Name, Title of Presenter</a:t>
            </a:r>
          </a:p>
        </p:txBody>
      </p:sp>
      <p:pic>
        <p:nvPicPr>
          <p:cNvPr id="23" name="Picture 22"/>
          <p:cNvPicPr>
            <a:picLocks noChangeAspect="1"/>
          </p:cNvPicPr>
          <p:nvPr userDrawn="1"/>
        </p:nvPicPr>
        <p:blipFill>
          <a:blip r:embed="rId2">
            <a:alphaModFix amt="20000"/>
            <a:extLst>
              <a:ext uri="{28A0092B-C50C-407E-A947-70E740481C1C}">
                <a14:useLocalDpi xmlns:a14="http://schemas.microsoft.com/office/drawing/2010/main" val="0"/>
              </a:ext>
            </a:extLst>
          </a:blip>
          <a:stretch>
            <a:fillRect/>
          </a:stretch>
        </p:blipFill>
        <p:spPr>
          <a:xfrm rot="6303706" flipH="1">
            <a:off x="-2406254" y="-2451568"/>
            <a:ext cx="3907110" cy="4193758"/>
          </a:xfrm>
          <a:prstGeom prst="rect">
            <a:avLst/>
          </a:prstGeom>
        </p:spPr>
      </p:pic>
      <p:sp>
        <p:nvSpPr>
          <p:cNvPr id="25" name="Text Placeholder 24"/>
          <p:cNvSpPr>
            <a:spLocks noGrp="1"/>
          </p:cNvSpPr>
          <p:nvPr>
            <p:ph type="body" sz="quarter" idx="15" hasCustomPrompt="1"/>
          </p:nvPr>
        </p:nvSpPr>
        <p:spPr>
          <a:xfrm>
            <a:off x="1052513" y="5132388"/>
            <a:ext cx="10086975" cy="1113586"/>
          </a:xfrm>
        </p:spPr>
        <p:txBody>
          <a:bodyPr>
            <a:noAutofit/>
          </a:bodyPr>
          <a:lstStyle>
            <a:lvl1pPr>
              <a:lnSpc>
                <a:spcPct val="100000"/>
              </a:lnSpc>
              <a:spcBef>
                <a:spcPts val="600"/>
              </a:spcBef>
              <a:defRPr sz="1800">
                <a:solidFill>
                  <a:srgbClr val="EDEDED"/>
                </a:solidFill>
              </a:defRPr>
            </a:lvl1pPr>
          </a:lstStyle>
          <a:p>
            <a:pPr lvl="0"/>
            <a:r>
              <a:rPr lang="en-US" dirty="0"/>
              <a:t>Email address</a:t>
            </a:r>
          </a:p>
          <a:p>
            <a:pPr lvl="0"/>
            <a:r>
              <a:rPr lang="en-US" dirty="0"/>
              <a:t>Twitter</a:t>
            </a:r>
          </a:p>
        </p:txBody>
      </p:sp>
    </p:spTree>
    <p:extLst>
      <p:ext uri="{BB962C8B-B14F-4D97-AF65-F5344CB8AC3E}">
        <p14:creationId xmlns:p14="http://schemas.microsoft.com/office/powerpoint/2010/main" val="1560559194"/>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hoto Comparison">
    <p:spTree>
      <p:nvGrpSpPr>
        <p:cNvPr id="1" name=""/>
        <p:cNvGrpSpPr/>
        <p:nvPr/>
      </p:nvGrpSpPr>
      <p:grpSpPr>
        <a:xfrm>
          <a:off x="0" y="0"/>
          <a:ext cx="0" cy="0"/>
          <a:chOff x="0" y="0"/>
          <a:chExt cx="0" cy="0"/>
        </a:xfrm>
      </p:grpSpPr>
      <p:sp>
        <p:nvSpPr>
          <p:cNvPr id="7" name="Picture Placeholder 9"/>
          <p:cNvSpPr>
            <a:spLocks noGrp="1"/>
          </p:cNvSpPr>
          <p:nvPr>
            <p:ph type="pic" sz="quarter" idx="12"/>
          </p:nvPr>
        </p:nvSpPr>
        <p:spPr>
          <a:xfrm>
            <a:off x="103239" y="1416422"/>
            <a:ext cx="5941139" cy="4625788"/>
          </a:xfrm>
        </p:spPr>
        <p:txBody>
          <a:bodyPr/>
          <a:lstStyle/>
          <a:p>
            <a:endParaRPr lang="en-US" dirty="0"/>
          </a:p>
        </p:txBody>
      </p:sp>
      <p:sp>
        <p:nvSpPr>
          <p:cNvPr id="28" name="Text Placeholder 16"/>
          <p:cNvSpPr>
            <a:spLocks noGrp="1"/>
          </p:cNvSpPr>
          <p:nvPr>
            <p:ph type="body" sz="quarter" idx="15" hasCustomPrompt="1"/>
          </p:nvPr>
        </p:nvSpPr>
        <p:spPr>
          <a:xfrm>
            <a:off x="570271" y="6177551"/>
            <a:ext cx="4772694" cy="546279"/>
          </a:xfrm>
        </p:spPr>
        <p:txBody>
          <a:bodyPr>
            <a:normAutofit/>
          </a:bodyPr>
          <a:lstStyle>
            <a:lvl1pPr marL="0" indent="0">
              <a:buFontTx/>
              <a:buNone/>
              <a:defRPr sz="1200" baseline="0">
                <a:solidFill>
                  <a:srgbClr val="99C1DA"/>
                </a:solidFill>
              </a:defRPr>
            </a:lvl1pPr>
            <a:lvl2pPr>
              <a:defRPr>
                <a:solidFill>
                  <a:srgbClr val="86AAC0"/>
                </a:solidFill>
              </a:defRPr>
            </a:lvl2pPr>
            <a:lvl3pPr>
              <a:defRPr>
                <a:solidFill>
                  <a:srgbClr val="86AAC0"/>
                </a:solidFill>
              </a:defRPr>
            </a:lvl3pPr>
            <a:lvl4pPr marL="777240" marR="0" indent="-228600" algn="l" defTabSz="914400" rtl="0" eaLnBrk="1" fontAlgn="auto" latinLnBrk="0" hangingPunct="1">
              <a:lnSpc>
                <a:spcPct val="120000"/>
              </a:lnSpc>
              <a:spcBef>
                <a:spcPts val="500"/>
              </a:spcBef>
              <a:spcAft>
                <a:spcPts val="0"/>
              </a:spcAft>
              <a:buClrTx/>
              <a:buSzTx/>
              <a:buFont typeface="Arial"/>
              <a:buChar char="•"/>
              <a:tabLst/>
              <a:defRPr>
                <a:solidFill>
                  <a:srgbClr val="86AAC0"/>
                </a:solidFill>
              </a:defRPr>
            </a:lvl4pPr>
          </a:lstStyle>
          <a:p>
            <a:pPr lvl="0"/>
            <a:r>
              <a:rPr lang="en-US" dirty="0"/>
              <a:t>Optional image caption goes here.  Captions must not exceed two lines of text.</a:t>
            </a:r>
          </a:p>
        </p:txBody>
      </p:sp>
      <p:sp>
        <p:nvSpPr>
          <p:cNvPr id="8" name="Title 1"/>
          <p:cNvSpPr>
            <a:spLocks noGrp="1"/>
          </p:cNvSpPr>
          <p:nvPr>
            <p:ph type="title" hasCustomPrompt="1"/>
          </p:nvPr>
        </p:nvSpPr>
        <p:spPr>
          <a:xfrm>
            <a:off x="570271" y="376518"/>
            <a:ext cx="11051458" cy="832848"/>
          </a:xfrm>
        </p:spPr>
        <p:txBody>
          <a:bodyPr>
            <a:normAutofit/>
          </a:bodyPr>
          <a:lstStyle>
            <a:lvl1pPr>
              <a:defRPr sz="3200" baseline="0"/>
            </a:lvl1pPr>
          </a:lstStyle>
          <a:p>
            <a:r>
              <a:rPr lang="en-US" dirty="0"/>
              <a:t>Photo Comparison</a:t>
            </a:r>
          </a:p>
        </p:txBody>
      </p:sp>
      <p:sp>
        <p:nvSpPr>
          <p:cNvPr id="9" name="Picture Placeholder 9"/>
          <p:cNvSpPr>
            <a:spLocks noGrp="1"/>
          </p:cNvSpPr>
          <p:nvPr>
            <p:ph type="pic" sz="quarter" idx="16"/>
          </p:nvPr>
        </p:nvSpPr>
        <p:spPr>
          <a:xfrm>
            <a:off x="6147619" y="1416422"/>
            <a:ext cx="5941142" cy="4625788"/>
          </a:xfrm>
        </p:spPr>
        <p:txBody>
          <a:bodyPr/>
          <a:lstStyle/>
          <a:p>
            <a:endParaRPr lang="en-US" dirty="0"/>
          </a:p>
        </p:txBody>
      </p:sp>
      <p:sp>
        <p:nvSpPr>
          <p:cNvPr id="10" name="Text Placeholder 16"/>
          <p:cNvSpPr>
            <a:spLocks noGrp="1"/>
          </p:cNvSpPr>
          <p:nvPr>
            <p:ph type="body" sz="quarter" idx="17" hasCustomPrompt="1"/>
          </p:nvPr>
        </p:nvSpPr>
        <p:spPr>
          <a:xfrm>
            <a:off x="6684198" y="6177551"/>
            <a:ext cx="4782670" cy="546279"/>
          </a:xfrm>
        </p:spPr>
        <p:txBody>
          <a:bodyPr>
            <a:normAutofit/>
          </a:bodyPr>
          <a:lstStyle>
            <a:lvl1pPr marL="0" indent="0">
              <a:buFontTx/>
              <a:buNone/>
              <a:defRPr sz="1200" baseline="0">
                <a:solidFill>
                  <a:srgbClr val="99C1DA"/>
                </a:solidFill>
              </a:defRPr>
            </a:lvl1pPr>
            <a:lvl2pPr>
              <a:defRPr>
                <a:solidFill>
                  <a:srgbClr val="86AAC0"/>
                </a:solidFill>
              </a:defRPr>
            </a:lvl2pPr>
            <a:lvl3pPr>
              <a:defRPr>
                <a:solidFill>
                  <a:srgbClr val="86AAC0"/>
                </a:solidFill>
              </a:defRPr>
            </a:lvl3pPr>
            <a:lvl4pPr marL="777240" marR="0" indent="-228600" algn="l" defTabSz="914400" rtl="0" eaLnBrk="1" fontAlgn="auto" latinLnBrk="0" hangingPunct="1">
              <a:lnSpc>
                <a:spcPct val="120000"/>
              </a:lnSpc>
              <a:spcBef>
                <a:spcPts val="500"/>
              </a:spcBef>
              <a:spcAft>
                <a:spcPts val="0"/>
              </a:spcAft>
              <a:buClrTx/>
              <a:buSzTx/>
              <a:buFont typeface="Arial"/>
              <a:buChar char="•"/>
              <a:tabLst/>
              <a:defRPr>
                <a:solidFill>
                  <a:srgbClr val="86AAC0"/>
                </a:solidFill>
              </a:defRPr>
            </a:lvl4pPr>
          </a:lstStyle>
          <a:p>
            <a:pPr lvl="0"/>
            <a:r>
              <a:rPr lang="en-US" dirty="0"/>
              <a:t>Optional image caption goes here.  Captions must not exceed two lines of text.</a:t>
            </a:r>
          </a:p>
        </p:txBody>
      </p:sp>
    </p:spTree>
    <p:extLst>
      <p:ext uri="{BB962C8B-B14F-4D97-AF65-F5344CB8AC3E}">
        <p14:creationId xmlns:p14="http://schemas.microsoft.com/office/powerpoint/2010/main" val="2110156806"/>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Wide Photo">
    <p:bg>
      <p:bgPr>
        <a:solidFill>
          <a:schemeClr val="bg1">
            <a:lumMod val="95000"/>
          </a:schemeClr>
        </a:solidFill>
        <a:effectLst/>
      </p:bgPr>
    </p:bg>
    <p:spTree>
      <p:nvGrpSpPr>
        <p:cNvPr id="1" name=""/>
        <p:cNvGrpSpPr/>
        <p:nvPr/>
      </p:nvGrpSpPr>
      <p:grpSpPr>
        <a:xfrm>
          <a:off x="0" y="0"/>
          <a:ext cx="0" cy="0"/>
          <a:chOff x="0" y="0"/>
          <a:chExt cx="0" cy="0"/>
        </a:xfrm>
      </p:grpSpPr>
      <p:sp>
        <p:nvSpPr>
          <p:cNvPr id="7" name="Picture Placeholder 9"/>
          <p:cNvSpPr>
            <a:spLocks noGrp="1"/>
          </p:cNvSpPr>
          <p:nvPr>
            <p:ph type="pic" sz="quarter" idx="12"/>
          </p:nvPr>
        </p:nvSpPr>
        <p:spPr>
          <a:xfrm>
            <a:off x="1" y="0"/>
            <a:ext cx="12192000" cy="5486400"/>
          </a:xfrm>
        </p:spPr>
        <p:txBody>
          <a:bodyPr/>
          <a:lstStyle/>
          <a:p>
            <a:endParaRPr lang="en-US" dirty="0"/>
          </a:p>
        </p:txBody>
      </p:sp>
      <p:sp>
        <p:nvSpPr>
          <p:cNvPr id="8" name="Title 1"/>
          <p:cNvSpPr>
            <a:spLocks noGrp="1"/>
          </p:cNvSpPr>
          <p:nvPr>
            <p:ph type="title" hasCustomPrompt="1"/>
          </p:nvPr>
        </p:nvSpPr>
        <p:spPr>
          <a:xfrm>
            <a:off x="570271" y="5647898"/>
            <a:ext cx="11051458" cy="832848"/>
          </a:xfrm>
        </p:spPr>
        <p:txBody>
          <a:bodyPr>
            <a:normAutofit/>
          </a:bodyPr>
          <a:lstStyle>
            <a:lvl1pPr>
              <a:defRPr sz="3200" baseline="0"/>
            </a:lvl1pPr>
          </a:lstStyle>
          <a:p>
            <a:r>
              <a:rPr lang="en-US" dirty="0"/>
              <a:t>Wide Photo</a:t>
            </a:r>
          </a:p>
        </p:txBody>
      </p:sp>
      <p:sp>
        <p:nvSpPr>
          <p:cNvPr id="5" name="Rectangle 4"/>
          <p:cNvSpPr/>
          <p:nvPr userDrawn="1"/>
        </p:nvSpPr>
        <p:spPr>
          <a:xfrm>
            <a:off x="0" y="5575924"/>
            <a:ext cx="12192000" cy="103239"/>
          </a:xfrm>
          <a:prstGeom prst="rect">
            <a:avLst/>
          </a:prstGeom>
          <a:solidFill>
            <a:srgbClr val="EDED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userDrawn="1"/>
        </p:nvSpPr>
        <p:spPr>
          <a:xfrm>
            <a:off x="0" y="5529910"/>
            <a:ext cx="12192000" cy="103239"/>
          </a:xfrm>
          <a:prstGeom prst="rect">
            <a:avLst/>
          </a:prstGeom>
          <a:solidFill>
            <a:srgbClr val="99C1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5486400"/>
            <a:ext cx="12192000" cy="103239"/>
          </a:xfrm>
          <a:prstGeom prst="rect">
            <a:avLst/>
          </a:prstGeom>
          <a:solidFill>
            <a:srgbClr val="0E33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8568662"/>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570270" y="376518"/>
            <a:ext cx="11051459" cy="909048"/>
          </a:xfrm>
        </p:spPr>
        <p:txBody>
          <a:bodyPr/>
          <a:lstStyle>
            <a:lvl1pPr>
              <a:defRPr baseline="0"/>
            </a:lvl1pPr>
          </a:lstStyle>
          <a:p>
            <a:r>
              <a:rPr lang="en-US"/>
              <a:t>Table Layout</a:t>
            </a:r>
            <a:endParaRPr lang="en-US" dirty="0"/>
          </a:p>
        </p:txBody>
      </p:sp>
      <p:sp>
        <p:nvSpPr>
          <p:cNvPr id="8" name="Text Placeholder 14"/>
          <p:cNvSpPr>
            <a:spLocks noGrp="1"/>
          </p:cNvSpPr>
          <p:nvPr>
            <p:ph type="body" sz="quarter" idx="10" hasCustomPrompt="1"/>
          </p:nvPr>
        </p:nvSpPr>
        <p:spPr>
          <a:xfrm>
            <a:off x="570271" y="1135063"/>
            <a:ext cx="11051458" cy="560387"/>
          </a:xfrm>
        </p:spPr>
        <p:txBody>
          <a:bodyPr>
            <a:noAutofit/>
          </a:bodyPr>
          <a:lstStyle>
            <a:lvl1pPr>
              <a:defRPr sz="2400" baseline="0">
                <a:solidFill>
                  <a:srgbClr val="767676"/>
                </a:solidFill>
                <a:latin typeface="Georgia" charset="0"/>
                <a:ea typeface="Georgia" charset="0"/>
                <a:cs typeface="Georgia" charset="0"/>
              </a:defRPr>
            </a:lvl1pPr>
          </a:lstStyle>
          <a:p>
            <a:pPr marL="0" marR="0" lvl="0" indent="0" algn="l" defTabSz="914400" rtl="0" eaLnBrk="1" fontAlgn="auto" latinLnBrk="0" hangingPunct="1">
              <a:lnSpc>
                <a:spcPct val="120000"/>
              </a:lnSpc>
              <a:spcBef>
                <a:spcPts val="1000"/>
              </a:spcBef>
              <a:spcAft>
                <a:spcPts val="0"/>
              </a:spcAft>
              <a:buClrTx/>
              <a:buSzTx/>
              <a:buFont typeface="Arial"/>
              <a:buNone/>
              <a:tabLst/>
              <a:defRPr/>
            </a:pPr>
            <a:r>
              <a:rPr lang="en-US" dirty="0"/>
              <a:t>Subtitle Placeholder</a:t>
            </a:r>
          </a:p>
        </p:txBody>
      </p:sp>
      <p:sp>
        <p:nvSpPr>
          <p:cNvPr id="9" name="Slide Number Placeholder 3"/>
          <p:cNvSpPr>
            <a:spLocks noGrp="1"/>
          </p:cNvSpPr>
          <p:nvPr>
            <p:ph type="sldNum" sz="quarter" idx="4"/>
          </p:nvPr>
        </p:nvSpPr>
        <p:spPr>
          <a:xfrm>
            <a:off x="570270" y="6176963"/>
            <a:ext cx="540073" cy="354466"/>
          </a:xfrm>
          <a:prstGeom prst="rect">
            <a:avLst/>
          </a:prstGeom>
        </p:spPr>
        <p:txBody>
          <a:bodyPr vert="horz" lIns="91440" tIns="45720" rIns="91440" bIns="45720" rtlCol="0" anchor="ctr"/>
          <a:lstStyle>
            <a:lvl1pPr algn="l">
              <a:defRPr sz="1200">
                <a:solidFill>
                  <a:srgbClr val="99C1DA"/>
                </a:solidFill>
                <a:latin typeface="Arial" charset="0"/>
                <a:ea typeface="Arial" charset="0"/>
                <a:cs typeface="Arial" charset="0"/>
              </a:defRPr>
            </a:lvl1pPr>
          </a:lstStyle>
          <a:p>
            <a:fld id="{3A3E03B6-B048-944D-8618-CB64F659C3E8}" type="slidenum">
              <a:rPr lang="en-US" smtClean="0"/>
              <a:pPr/>
              <a:t>‹#›</a:t>
            </a:fld>
            <a:endParaRPr lang="en-US" dirty="0"/>
          </a:p>
        </p:txBody>
      </p:sp>
      <p:pic>
        <p:nvPicPr>
          <p:cNvPr id="6" name="Picture 5" descr="oilchangelogoClear.png"/>
          <p:cNvPicPr>
            <a:picLocks noChangeAspect="1"/>
          </p:cNvPicPr>
          <p:nvPr userDrawn="1"/>
        </p:nvPicPr>
        <p:blipFill>
          <a:blip r:embed="rId2"/>
          <a:stretch>
            <a:fillRect/>
          </a:stretch>
        </p:blipFill>
        <p:spPr>
          <a:xfrm>
            <a:off x="8877300" y="5721754"/>
            <a:ext cx="2946400" cy="809675"/>
          </a:xfrm>
          <a:prstGeom prst="rect">
            <a:avLst/>
          </a:prstGeom>
        </p:spPr>
      </p:pic>
    </p:spTree>
    <p:extLst>
      <p:ext uri="{BB962C8B-B14F-4D97-AF65-F5344CB8AC3E}">
        <p14:creationId xmlns:p14="http://schemas.microsoft.com/office/powerpoint/2010/main" val="648233739"/>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570271" y="376518"/>
            <a:ext cx="11051458" cy="832848"/>
          </a:xfrm>
        </p:spPr>
        <p:txBody>
          <a:bodyPr>
            <a:normAutofit/>
          </a:bodyPr>
          <a:lstStyle>
            <a:lvl1pPr>
              <a:defRPr sz="3200" baseline="0"/>
            </a:lvl1pPr>
          </a:lstStyle>
          <a:p>
            <a:r>
              <a:rPr lang="en-US" dirty="0"/>
              <a:t>Title Only</a:t>
            </a:r>
          </a:p>
        </p:txBody>
      </p:sp>
      <p:sp>
        <p:nvSpPr>
          <p:cNvPr id="5" name="Slide Number Placeholder 3"/>
          <p:cNvSpPr>
            <a:spLocks noGrp="1"/>
          </p:cNvSpPr>
          <p:nvPr>
            <p:ph type="sldNum" sz="quarter" idx="4"/>
          </p:nvPr>
        </p:nvSpPr>
        <p:spPr>
          <a:xfrm>
            <a:off x="570270" y="6176963"/>
            <a:ext cx="540073" cy="354466"/>
          </a:xfrm>
          <a:prstGeom prst="rect">
            <a:avLst/>
          </a:prstGeom>
        </p:spPr>
        <p:txBody>
          <a:bodyPr vert="horz" lIns="91440" tIns="45720" rIns="91440" bIns="45720" rtlCol="0" anchor="ctr"/>
          <a:lstStyle>
            <a:lvl1pPr algn="l">
              <a:defRPr sz="1200">
                <a:solidFill>
                  <a:srgbClr val="99C1DA"/>
                </a:solidFill>
                <a:latin typeface="Arial" charset="0"/>
                <a:ea typeface="Arial" charset="0"/>
                <a:cs typeface="Arial" charset="0"/>
              </a:defRPr>
            </a:lvl1pPr>
          </a:lstStyle>
          <a:p>
            <a:fld id="{3A3E03B6-B048-944D-8618-CB64F659C3E8}" type="slidenum">
              <a:rPr lang="en-US" smtClean="0"/>
              <a:pPr/>
              <a:t>‹#›</a:t>
            </a:fld>
            <a:endParaRPr lang="en-US" dirty="0"/>
          </a:p>
        </p:txBody>
      </p:sp>
      <p:pic>
        <p:nvPicPr>
          <p:cNvPr id="6" name="Picture 5" descr="oilchangelogoClear.png"/>
          <p:cNvPicPr>
            <a:picLocks noChangeAspect="1"/>
          </p:cNvPicPr>
          <p:nvPr userDrawn="1"/>
        </p:nvPicPr>
        <p:blipFill>
          <a:blip r:embed="rId2"/>
          <a:stretch>
            <a:fillRect/>
          </a:stretch>
        </p:blipFill>
        <p:spPr>
          <a:xfrm>
            <a:off x="8877300" y="5721754"/>
            <a:ext cx="2946400" cy="809675"/>
          </a:xfrm>
          <a:prstGeom prst="rect">
            <a:avLst/>
          </a:prstGeom>
        </p:spPr>
      </p:pic>
    </p:spTree>
    <p:extLst>
      <p:ext uri="{BB962C8B-B14F-4D97-AF65-F5344CB8AC3E}">
        <p14:creationId xmlns:p14="http://schemas.microsoft.com/office/powerpoint/2010/main" val="1064469233"/>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3"/>
          <p:cNvSpPr>
            <a:spLocks noGrp="1"/>
          </p:cNvSpPr>
          <p:nvPr>
            <p:ph type="sldNum" sz="quarter" idx="4"/>
          </p:nvPr>
        </p:nvSpPr>
        <p:spPr>
          <a:xfrm>
            <a:off x="570270" y="6176963"/>
            <a:ext cx="540073" cy="354466"/>
          </a:xfrm>
          <a:prstGeom prst="rect">
            <a:avLst/>
          </a:prstGeom>
        </p:spPr>
        <p:txBody>
          <a:bodyPr vert="horz" lIns="91440" tIns="45720" rIns="91440" bIns="45720" rtlCol="0" anchor="ctr"/>
          <a:lstStyle>
            <a:lvl1pPr algn="l">
              <a:defRPr sz="1200">
                <a:solidFill>
                  <a:srgbClr val="99C1DA"/>
                </a:solidFill>
                <a:latin typeface="Arial" charset="0"/>
                <a:ea typeface="Arial" charset="0"/>
                <a:cs typeface="Arial" charset="0"/>
              </a:defRPr>
            </a:lvl1pPr>
          </a:lstStyle>
          <a:p>
            <a:fld id="{3A3E03B6-B048-944D-8618-CB64F659C3E8}" type="slidenum">
              <a:rPr lang="en-US" smtClean="0"/>
              <a:pPr/>
              <a:t>‹#›</a:t>
            </a:fld>
            <a:endParaRPr lang="en-US" dirty="0"/>
          </a:p>
        </p:txBody>
      </p:sp>
      <p:pic>
        <p:nvPicPr>
          <p:cNvPr id="6" name="Picture 5" descr="oilchangelogoClear.png"/>
          <p:cNvPicPr>
            <a:picLocks noChangeAspect="1"/>
          </p:cNvPicPr>
          <p:nvPr userDrawn="1"/>
        </p:nvPicPr>
        <p:blipFill>
          <a:blip r:embed="rId2"/>
          <a:stretch>
            <a:fillRect/>
          </a:stretch>
        </p:blipFill>
        <p:spPr>
          <a:xfrm>
            <a:off x="8877300" y="5721754"/>
            <a:ext cx="2946400" cy="809675"/>
          </a:xfrm>
          <a:prstGeom prst="rect">
            <a:avLst/>
          </a:prstGeom>
        </p:spPr>
      </p:pic>
    </p:spTree>
    <p:extLst>
      <p:ext uri="{BB962C8B-B14F-4D97-AF65-F5344CB8AC3E}">
        <p14:creationId xmlns:p14="http://schemas.microsoft.com/office/powerpoint/2010/main" val="1995619521"/>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otes and Splash">
    <p:bg>
      <p:bgPr>
        <a:solidFill>
          <a:schemeClr val="bg1">
            <a:lumMod val="95000"/>
          </a:schemeClr>
        </a:solidFill>
        <a:effectLst/>
      </p:bgPr>
    </p:bg>
    <p:spTree>
      <p:nvGrpSpPr>
        <p:cNvPr id="1" name=""/>
        <p:cNvGrpSpPr/>
        <p:nvPr/>
      </p:nvGrpSpPr>
      <p:grpSpPr>
        <a:xfrm>
          <a:off x="0" y="0"/>
          <a:ext cx="0" cy="0"/>
          <a:chOff x="0" y="0"/>
          <a:chExt cx="0" cy="0"/>
        </a:xfrm>
      </p:grpSpPr>
      <p:sp>
        <p:nvSpPr>
          <p:cNvPr id="4" name="Picture Placeholder 10"/>
          <p:cNvSpPr>
            <a:spLocks noGrp="1"/>
          </p:cNvSpPr>
          <p:nvPr>
            <p:ph type="pic" sz="quarter" idx="16"/>
          </p:nvPr>
        </p:nvSpPr>
        <p:spPr>
          <a:xfrm>
            <a:off x="0" y="0"/>
            <a:ext cx="12192000" cy="6858000"/>
          </a:xfrm>
        </p:spPr>
        <p:txBody>
          <a:bodyPr/>
          <a:lstStyle/>
          <a:p>
            <a:endParaRPr lang="en-US" dirty="0"/>
          </a:p>
        </p:txBody>
      </p:sp>
      <p:sp>
        <p:nvSpPr>
          <p:cNvPr id="5" name="Title 1"/>
          <p:cNvSpPr>
            <a:spLocks noGrp="1"/>
          </p:cNvSpPr>
          <p:nvPr>
            <p:ph type="ctrTitle" hasCustomPrompt="1"/>
          </p:nvPr>
        </p:nvSpPr>
        <p:spPr>
          <a:xfrm>
            <a:off x="1730829" y="1730828"/>
            <a:ext cx="8730342" cy="2612571"/>
          </a:xfrm>
        </p:spPr>
        <p:txBody>
          <a:bodyPr anchor="ctr" anchorCtr="1">
            <a:normAutofit/>
          </a:bodyPr>
          <a:lstStyle>
            <a:lvl1pPr algn="ctr">
              <a:lnSpc>
                <a:spcPct val="110000"/>
              </a:lnSpc>
              <a:defRPr sz="4800" baseline="0">
                <a:solidFill>
                  <a:schemeClr val="bg1"/>
                </a:solidFill>
              </a:defRPr>
            </a:lvl1pPr>
          </a:lstStyle>
          <a:p>
            <a:r>
              <a:rPr lang="en-US" dirty="0"/>
              <a:t>“This is a quote.”</a:t>
            </a:r>
          </a:p>
        </p:txBody>
      </p:sp>
      <p:sp>
        <p:nvSpPr>
          <p:cNvPr id="6" name="Subtitle 2"/>
          <p:cNvSpPr>
            <a:spLocks noGrp="1"/>
          </p:cNvSpPr>
          <p:nvPr>
            <p:ph type="subTitle" idx="1" hasCustomPrompt="1"/>
          </p:nvPr>
        </p:nvSpPr>
        <p:spPr>
          <a:xfrm>
            <a:off x="2873829" y="4611896"/>
            <a:ext cx="6444342" cy="672754"/>
          </a:xfrm>
        </p:spPr>
        <p:txBody>
          <a:bodyPr>
            <a:noAutofit/>
          </a:bodyPr>
          <a:lstStyle>
            <a:lvl1pPr marL="0" indent="0" algn="ctr">
              <a:buNone/>
              <a:defRPr sz="2400" b="0" i="1" baseline="0">
                <a:solidFill>
                  <a:srgbClr val="EDEDED"/>
                </a:solidFill>
                <a:latin typeface="Georgia" charset="0"/>
                <a:ea typeface="Georgia" charset="0"/>
                <a:cs typeface="Georgi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 Author</a:t>
            </a:r>
          </a:p>
        </p:txBody>
      </p:sp>
      <p:sp>
        <p:nvSpPr>
          <p:cNvPr id="9" name="Slide Number Placeholder 3"/>
          <p:cNvSpPr>
            <a:spLocks noGrp="1"/>
          </p:cNvSpPr>
          <p:nvPr>
            <p:ph type="sldNum" sz="quarter" idx="4"/>
          </p:nvPr>
        </p:nvSpPr>
        <p:spPr>
          <a:xfrm>
            <a:off x="570270" y="6176963"/>
            <a:ext cx="540073" cy="354466"/>
          </a:xfrm>
          <a:prstGeom prst="rect">
            <a:avLst/>
          </a:prstGeom>
        </p:spPr>
        <p:txBody>
          <a:bodyPr vert="horz" lIns="91440" tIns="45720" rIns="91440" bIns="45720" rtlCol="0" anchor="ctr"/>
          <a:lstStyle>
            <a:lvl1pPr algn="l">
              <a:defRPr sz="1200">
                <a:solidFill>
                  <a:srgbClr val="99C1DA"/>
                </a:solidFill>
                <a:latin typeface="Arial" charset="0"/>
                <a:ea typeface="Arial" charset="0"/>
                <a:cs typeface="Arial" charset="0"/>
              </a:defRPr>
            </a:lvl1pPr>
          </a:lstStyle>
          <a:p>
            <a:fld id="{3A3E03B6-B048-944D-8618-CB64F659C3E8}" type="slidenum">
              <a:rPr lang="en-US" smtClean="0"/>
              <a:pPr/>
              <a:t>‹#›</a:t>
            </a:fld>
            <a:endParaRPr lang="en-US" dirty="0"/>
          </a:p>
        </p:txBody>
      </p:sp>
    </p:spTree>
    <p:extLst>
      <p:ext uri="{BB962C8B-B14F-4D97-AF65-F5344CB8AC3E}">
        <p14:creationId xmlns:p14="http://schemas.microsoft.com/office/powerpoint/2010/main" val="1918630343"/>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hoto Grid">
    <p:bg>
      <p:bgPr>
        <a:solidFill>
          <a:schemeClr val="bg1">
            <a:lumMod val="95000"/>
          </a:schemeClr>
        </a:solidFill>
        <a:effectLst/>
      </p:bgPr>
    </p:bg>
    <p:spTree>
      <p:nvGrpSpPr>
        <p:cNvPr id="1" name=""/>
        <p:cNvGrpSpPr/>
        <p:nvPr/>
      </p:nvGrpSpPr>
      <p:grpSpPr>
        <a:xfrm>
          <a:off x="0" y="0"/>
          <a:ext cx="0" cy="0"/>
          <a:chOff x="0" y="0"/>
          <a:chExt cx="0" cy="0"/>
        </a:xfrm>
      </p:grpSpPr>
      <p:sp>
        <p:nvSpPr>
          <p:cNvPr id="7" name="Picture Placeholder 9"/>
          <p:cNvSpPr>
            <a:spLocks noGrp="1"/>
          </p:cNvSpPr>
          <p:nvPr>
            <p:ph type="pic" sz="quarter" idx="12"/>
          </p:nvPr>
        </p:nvSpPr>
        <p:spPr>
          <a:xfrm>
            <a:off x="128336" y="264030"/>
            <a:ext cx="5916041" cy="6515100"/>
          </a:xfrm>
        </p:spPr>
        <p:txBody>
          <a:bodyPr/>
          <a:lstStyle/>
          <a:p>
            <a:endParaRPr lang="en-US" dirty="0"/>
          </a:p>
        </p:txBody>
      </p:sp>
      <p:sp>
        <p:nvSpPr>
          <p:cNvPr id="10" name="Picture Placeholder 9"/>
          <p:cNvSpPr>
            <a:spLocks noGrp="1"/>
          </p:cNvSpPr>
          <p:nvPr>
            <p:ph type="pic" sz="quarter" idx="16"/>
          </p:nvPr>
        </p:nvSpPr>
        <p:spPr>
          <a:xfrm>
            <a:off x="6147618" y="264030"/>
            <a:ext cx="5922462" cy="3200403"/>
          </a:xfrm>
        </p:spPr>
        <p:txBody>
          <a:bodyPr/>
          <a:lstStyle/>
          <a:p>
            <a:endParaRPr lang="en-US" dirty="0"/>
          </a:p>
        </p:txBody>
      </p:sp>
      <p:sp>
        <p:nvSpPr>
          <p:cNvPr id="12" name="Picture Placeholder 9"/>
          <p:cNvSpPr>
            <a:spLocks noGrp="1"/>
          </p:cNvSpPr>
          <p:nvPr>
            <p:ph type="pic" sz="quarter" idx="17"/>
          </p:nvPr>
        </p:nvSpPr>
        <p:spPr>
          <a:xfrm>
            <a:off x="6147618" y="3578728"/>
            <a:ext cx="2908976" cy="3200401"/>
          </a:xfrm>
        </p:spPr>
        <p:txBody>
          <a:bodyPr/>
          <a:lstStyle/>
          <a:p>
            <a:endParaRPr lang="en-US" dirty="0"/>
          </a:p>
        </p:txBody>
      </p:sp>
      <p:sp>
        <p:nvSpPr>
          <p:cNvPr id="13" name="Picture Placeholder 9"/>
          <p:cNvSpPr>
            <a:spLocks noGrp="1"/>
          </p:cNvSpPr>
          <p:nvPr>
            <p:ph type="pic" sz="quarter" idx="18"/>
          </p:nvPr>
        </p:nvSpPr>
        <p:spPr>
          <a:xfrm>
            <a:off x="9159835" y="3578728"/>
            <a:ext cx="2910246" cy="3200401"/>
          </a:xfrm>
        </p:spPr>
        <p:txBody>
          <a:bodyPr/>
          <a:lstStyle/>
          <a:p>
            <a:endParaRPr lang="en-US" dirty="0"/>
          </a:p>
        </p:txBody>
      </p:sp>
    </p:spTree>
    <p:extLst>
      <p:ext uri="{BB962C8B-B14F-4D97-AF65-F5344CB8AC3E}">
        <p14:creationId xmlns:p14="http://schemas.microsoft.com/office/powerpoint/2010/main" val="1251090430"/>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solidFill>
          <a:srgbClr val="D71921"/>
        </a:solidFill>
        <a:effectLst/>
      </p:bgPr>
    </p:bg>
    <p:spTree>
      <p:nvGrpSpPr>
        <p:cNvPr id="1" name=""/>
        <p:cNvGrpSpPr/>
        <p:nvPr/>
      </p:nvGrpSpPr>
      <p:grpSpPr>
        <a:xfrm>
          <a:off x="0" y="0"/>
          <a:ext cx="0" cy="0"/>
          <a:chOff x="0" y="0"/>
          <a:chExt cx="0" cy="0"/>
        </a:xfrm>
      </p:grpSpPr>
      <p:sp>
        <p:nvSpPr>
          <p:cNvPr id="13" name="TextBox 12"/>
          <p:cNvSpPr txBox="1"/>
          <p:nvPr userDrawn="1"/>
        </p:nvSpPr>
        <p:spPr>
          <a:xfrm>
            <a:off x="3403600" y="2403904"/>
            <a:ext cx="5384800" cy="1200329"/>
          </a:xfrm>
          <a:prstGeom prst="rect">
            <a:avLst/>
          </a:prstGeom>
          <a:noFill/>
        </p:spPr>
        <p:txBody>
          <a:bodyPr wrap="square" rtlCol="0">
            <a:spAutoFit/>
          </a:bodyPr>
          <a:lstStyle/>
          <a:p>
            <a:pPr algn="ctr"/>
            <a:r>
              <a:rPr kumimoji="0" lang="en-US" sz="7200" b="0" i="0" u="none" strike="noStrike" kern="1200" cap="none" spc="0" normalizeH="0" baseline="0" noProof="0" dirty="0">
                <a:ln>
                  <a:noFill/>
                </a:ln>
                <a:solidFill>
                  <a:srgbClr val="EDEDED"/>
                </a:solidFill>
                <a:effectLst/>
                <a:uLnTx/>
                <a:uFillTx/>
                <a:latin typeface="Georgia" charset="0"/>
                <a:ea typeface="Georgia" charset="0"/>
                <a:cs typeface="Georgia" charset="0"/>
              </a:rPr>
              <a:t>Thank You.</a:t>
            </a:r>
            <a:endParaRPr lang="en-US" sz="4800" dirty="0">
              <a:solidFill>
                <a:srgbClr val="EDEDED"/>
              </a:solidFill>
            </a:endParaRPr>
          </a:p>
        </p:txBody>
      </p:sp>
      <p:sp>
        <p:nvSpPr>
          <p:cNvPr id="4" name="Rectangle 3"/>
          <p:cNvSpPr/>
          <p:nvPr userDrawn="1"/>
        </p:nvSpPr>
        <p:spPr>
          <a:xfrm>
            <a:off x="0" y="89524"/>
            <a:ext cx="12192000" cy="103239"/>
          </a:xfrm>
          <a:prstGeom prst="rect">
            <a:avLst/>
          </a:prstGeom>
          <a:solidFill>
            <a:srgbClr val="EDED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userDrawn="1"/>
        </p:nvSpPr>
        <p:spPr>
          <a:xfrm>
            <a:off x="0" y="43510"/>
            <a:ext cx="12192000" cy="103239"/>
          </a:xfrm>
          <a:prstGeom prst="rect">
            <a:avLst/>
          </a:prstGeom>
          <a:solidFill>
            <a:srgbClr val="99C1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userDrawn="1"/>
        </p:nvSpPr>
        <p:spPr>
          <a:xfrm>
            <a:off x="0" y="0"/>
            <a:ext cx="12192000" cy="103239"/>
          </a:xfrm>
          <a:prstGeom prst="rect">
            <a:avLst/>
          </a:prstGeom>
          <a:solidFill>
            <a:srgbClr val="FF2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oilchangelogoClear white (1).png"/>
          <p:cNvPicPr>
            <a:picLocks noChangeAspect="1"/>
          </p:cNvPicPr>
          <p:nvPr userDrawn="1"/>
        </p:nvPicPr>
        <p:blipFill>
          <a:blip r:embed="rId2"/>
          <a:stretch>
            <a:fillRect/>
          </a:stretch>
        </p:blipFill>
        <p:spPr>
          <a:xfrm>
            <a:off x="3996267" y="3671688"/>
            <a:ext cx="4199466" cy="1154020"/>
          </a:xfrm>
          <a:prstGeom prst="rect">
            <a:avLst/>
          </a:prstGeom>
        </p:spPr>
      </p:pic>
    </p:spTree>
    <p:extLst>
      <p:ext uri="{BB962C8B-B14F-4D97-AF65-F5344CB8AC3E}">
        <p14:creationId xmlns:p14="http://schemas.microsoft.com/office/powerpoint/2010/main" val="1648547810"/>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bg>
      <p:bgPr>
        <a:solidFill>
          <a:srgbClr val="EDEDED"/>
        </a:solidFill>
        <a:effectLst/>
      </p:bgPr>
    </p:bg>
    <p:spTree>
      <p:nvGrpSpPr>
        <p:cNvPr id="1" name=""/>
        <p:cNvGrpSpPr/>
        <p:nvPr/>
      </p:nvGrpSpPr>
      <p:grpSpPr>
        <a:xfrm>
          <a:off x="0" y="0"/>
          <a:ext cx="0" cy="0"/>
          <a:chOff x="0" y="0"/>
          <a:chExt cx="0" cy="0"/>
        </a:xfrm>
      </p:grpSpPr>
      <p:sp>
        <p:nvSpPr>
          <p:cNvPr id="11" name="Picture Placeholder 10"/>
          <p:cNvSpPr>
            <a:spLocks noGrp="1"/>
          </p:cNvSpPr>
          <p:nvPr>
            <p:ph type="pic" sz="quarter" idx="16"/>
          </p:nvPr>
        </p:nvSpPr>
        <p:spPr>
          <a:xfrm>
            <a:off x="0" y="0"/>
            <a:ext cx="12192000" cy="6858000"/>
          </a:xfrm>
        </p:spPr>
        <p:txBody>
          <a:bodyPr/>
          <a:lstStyle/>
          <a:p>
            <a:endParaRPr lang="en-US" dirty="0"/>
          </a:p>
        </p:txBody>
      </p:sp>
      <p:sp>
        <p:nvSpPr>
          <p:cNvPr id="2" name="Title 1"/>
          <p:cNvSpPr>
            <a:spLocks noGrp="1"/>
          </p:cNvSpPr>
          <p:nvPr>
            <p:ph type="ctrTitle" hasCustomPrompt="1"/>
          </p:nvPr>
        </p:nvSpPr>
        <p:spPr>
          <a:xfrm>
            <a:off x="1052945" y="2106007"/>
            <a:ext cx="10086110" cy="1193800"/>
          </a:xfrm>
        </p:spPr>
        <p:txBody>
          <a:bodyPr anchor="b">
            <a:normAutofit/>
          </a:bodyPr>
          <a:lstStyle>
            <a:lvl1pPr algn="l">
              <a:lnSpc>
                <a:spcPct val="110000"/>
              </a:lnSpc>
              <a:defRPr sz="4800" baseline="0">
                <a:solidFill>
                  <a:schemeClr val="bg1"/>
                </a:solidFill>
              </a:defRPr>
            </a:lvl1pPr>
          </a:lstStyle>
          <a:p>
            <a:r>
              <a:rPr lang="en-US" dirty="0"/>
              <a:t>This is a title slide with an image.</a:t>
            </a:r>
          </a:p>
        </p:txBody>
      </p:sp>
      <p:sp>
        <p:nvSpPr>
          <p:cNvPr id="3" name="Subtitle 2"/>
          <p:cNvSpPr>
            <a:spLocks noGrp="1"/>
          </p:cNvSpPr>
          <p:nvPr>
            <p:ph type="subTitle" idx="1" hasCustomPrompt="1"/>
          </p:nvPr>
        </p:nvSpPr>
        <p:spPr>
          <a:xfrm>
            <a:off x="1052945" y="3289646"/>
            <a:ext cx="10086110" cy="672754"/>
          </a:xfrm>
        </p:spPr>
        <p:txBody>
          <a:bodyPr>
            <a:normAutofit/>
          </a:bodyPr>
          <a:lstStyle>
            <a:lvl1pPr marL="0" indent="0" algn="l">
              <a:buNone/>
              <a:defRPr sz="3600" baseline="0">
                <a:solidFill>
                  <a:srgbClr val="EDEDED"/>
                </a:solidFill>
                <a:latin typeface="Georgia" charset="0"/>
                <a:ea typeface="Georgia" charset="0"/>
                <a:cs typeface="Georgi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You can change the image.</a:t>
            </a:r>
          </a:p>
        </p:txBody>
      </p:sp>
      <p:sp>
        <p:nvSpPr>
          <p:cNvPr id="4" name="Text Placeholder 20"/>
          <p:cNvSpPr>
            <a:spLocks noGrp="1"/>
          </p:cNvSpPr>
          <p:nvPr>
            <p:ph type="body" sz="quarter" idx="13" hasCustomPrompt="1"/>
          </p:nvPr>
        </p:nvSpPr>
        <p:spPr>
          <a:xfrm>
            <a:off x="1052513" y="4554681"/>
            <a:ext cx="10086975" cy="569769"/>
          </a:xfrm>
        </p:spPr>
        <p:txBody>
          <a:bodyPr>
            <a:normAutofit/>
          </a:bodyPr>
          <a:lstStyle>
            <a:lvl1pPr>
              <a:lnSpc>
                <a:spcPct val="100000"/>
              </a:lnSpc>
              <a:spcBef>
                <a:spcPts val="600"/>
              </a:spcBef>
              <a:defRPr sz="2000" baseline="0">
                <a:solidFill>
                  <a:srgbClr val="EDEDED"/>
                </a:solidFill>
              </a:defRPr>
            </a:lvl1pPr>
            <a:lvl2pPr marL="342900" marR="0" indent="-342900" algn="l" defTabSz="914400" rtl="0" eaLnBrk="1" fontAlgn="auto" latinLnBrk="0" hangingPunct="1">
              <a:lnSpc>
                <a:spcPct val="120000"/>
              </a:lnSpc>
              <a:spcBef>
                <a:spcPts val="500"/>
              </a:spcBef>
              <a:spcAft>
                <a:spcPts val="0"/>
              </a:spcAft>
              <a:buClrTx/>
              <a:buSzTx/>
              <a:buFont typeface="Arial" charset="0"/>
              <a:buChar char="•"/>
              <a:tabLst/>
              <a:defRPr/>
            </a:lvl2pPr>
          </a:lstStyle>
          <a:p>
            <a:r>
              <a:rPr lang="en-US" dirty="0"/>
              <a:t>First Name Last Name, Title of Presenter</a:t>
            </a:r>
          </a:p>
        </p:txBody>
      </p:sp>
      <p:sp>
        <p:nvSpPr>
          <p:cNvPr id="6" name="Text Placeholder 24"/>
          <p:cNvSpPr>
            <a:spLocks noGrp="1"/>
          </p:cNvSpPr>
          <p:nvPr>
            <p:ph type="body" sz="quarter" idx="15" hasCustomPrompt="1"/>
          </p:nvPr>
        </p:nvSpPr>
        <p:spPr>
          <a:xfrm>
            <a:off x="1052513" y="5132388"/>
            <a:ext cx="10086975" cy="1113586"/>
          </a:xfrm>
        </p:spPr>
        <p:txBody>
          <a:bodyPr>
            <a:noAutofit/>
          </a:bodyPr>
          <a:lstStyle>
            <a:lvl1pPr>
              <a:lnSpc>
                <a:spcPct val="100000"/>
              </a:lnSpc>
              <a:spcBef>
                <a:spcPts val="600"/>
              </a:spcBef>
              <a:defRPr sz="1800">
                <a:solidFill>
                  <a:srgbClr val="EDEDED"/>
                </a:solidFill>
              </a:defRPr>
            </a:lvl1pPr>
          </a:lstStyle>
          <a:p>
            <a:pPr lvl="0"/>
            <a:r>
              <a:rPr lang="en-US" dirty="0"/>
              <a:t>Email address</a:t>
            </a:r>
          </a:p>
          <a:p>
            <a:pPr lvl="0"/>
            <a:r>
              <a:rPr lang="en-US" dirty="0"/>
              <a:t>Twitter</a:t>
            </a:r>
          </a:p>
        </p:txBody>
      </p:sp>
    </p:spTree>
    <p:extLst>
      <p:ext uri="{BB962C8B-B14F-4D97-AF65-F5344CB8AC3E}">
        <p14:creationId xmlns:p14="http://schemas.microsoft.com/office/powerpoint/2010/main" val="1373480595"/>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Divider - Grey">
    <p:bg>
      <p:bgPr>
        <a:solidFill>
          <a:srgbClr val="EDEDED"/>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alphaModFix amt="5000"/>
            <a:extLst>
              <a:ext uri="{28A0092B-C50C-407E-A947-70E740481C1C}">
                <a14:useLocalDpi xmlns:a14="http://schemas.microsoft.com/office/drawing/2010/main" val="0"/>
              </a:ext>
            </a:extLst>
          </a:blip>
          <a:stretch>
            <a:fillRect/>
          </a:stretch>
        </p:blipFill>
        <p:spPr>
          <a:xfrm>
            <a:off x="9366172" y="-2293271"/>
            <a:ext cx="9342506" cy="10329833"/>
          </a:xfrm>
          <a:prstGeom prst="rect">
            <a:avLst/>
          </a:prstGeom>
        </p:spPr>
      </p:pic>
      <p:sp>
        <p:nvSpPr>
          <p:cNvPr id="7" name="Title 1"/>
          <p:cNvSpPr>
            <a:spLocks noGrp="1"/>
          </p:cNvSpPr>
          <p:nvPr>
            <p:ph type="ctrTitle" hasCustomPrompt="1"/>
          </p:nvPr>
        </p:nvSpPr>
        <p:spPr>
          <a:xfrm>
            <a:off x="1052945" y="2106007"/>
            <a:ext cx="10086110" cy="1193800"/>
          </a:xfrm>
        </p:spPr>
        <p:txBody>
          <a:bodyPr anchor="b">
            <a:normAutofit/>
          </a:bodyPr>
          <a:lstStyle>
            <a:lvl1pPr algn="l">
              <a:lnSpc>
                <a:spcPct val="100000"/>
              </a:lnSpc>
              <a:defRPr sz="5400">
                <a:solidFill>
                  <a:srgbClr val="D71921"/>
                </a:solidFill>
                <a:latin typeface="Georgia" charset="0"/>
                <a:ea typeface="Georgia" charset="0"/>
                <a:cs typeface="Georgia" charset="0"/>
              </a:defRPr>
            </a:lvl1pPr>
          </a:lstStyle>
          <a:p>
            <a:r>
              <a:rPr lang="en-US" dirty="0"/>
              <a:t>Section divider</a:t>
            </a:r>
          </a:p>
        </p:txBody>
      </p:sp>
      <p:sp>
        <p:nvSpPr>
          <p:cNvPr id="9" name="Subtitle 2"/>
          <p:cNvSpPr>
            <a:spLocks noGrp="1"/>
          </p:cNvSpPr>
          <p:nvPr>
            <p:ph type="subTitle" idx="1" hasCustomPrompt="1"/>
          </p:nvPr>
        </p:nvSpPr>
        <p:spPr>
          <a:xfrm>
            <a:off x="1052945" y="3289646"/>
            <a:ext cx="10086110" cy="672754"/>
          </a:xfrm>
        </p:spPr>
        <p:txBody>
          <a:bodyPr>
            <a:normAutofit/>
          </a:bodyPr>
          <a:lstStyle>
            <a:lvl1pPr marL="0" indent="0" algn="l">
              <a:buNone/>
              <a:defRPr sz="3600">
                <a:solidFill>
                  <a:srgbClr val="767676"/>
                </a:solidFill>
                <a:latin typeface="Georgia" charset="0"/>
                <a:ea typeface="Georgia" charset="0"/>
                <a:cs typeface="Georgi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This is your subtitle.</a:t>
            </a:r>
          </a:p>
        </p:txBody>
      </p:sp>
      <p:pic>
        <p:nvPicPr>
          <p:cNvPr id="13" name="Picture 12"/>
          <p:cNvPicPr>
            <a:picLocks noChangeAspect="1"/>
          </p:cNvPicPr>
          <p:nvPr userDrawn="1"/>
        </p:nvPicPr>
        <p:blipFill>
          <a:blip r:embed="rId2">
            <a:alphaModFix amt="5000"/>
            <a:extLst>
              <a:ext uri="{28A0092B-C50C-407E-A947-70E740481C1C}">
                <a14:useLocalDpi xmlns:a14="http://schemas.microsoft.com/office/drawing/2010/main" val="0"/>
              </a:ext>
            </a:extLst>
          </a:blip>
          <a:stretch>
            <a:fillRect/>
          </a:stretch>
        </p:blipFill>
        <p:spPr>
          <a:xfrm>
            <a:off x="9366172" y="3482687"/>
            <a:ext cx="9342506" cy="10329833"/>
          </a:xfrm>
          <a:prstGeom prst="rect">
            <a:avLst/>
          </a:prstGeom>
        </p:spPr>
      </p:pic>
    </p:spTree>
    <p:extLst>
      <p:ext uri="{BB962C8B-B14F-4D97-AF65-F5344CB8AC3E}">
        <p14:creationId xmlns:p14="http://schemas.microsoft.com/office/powerpoint/2010/main" val="586811130"/>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Divider - Navy">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alphaModFix amt="5000"/>
            <a:extLst>
              <a:ext uri="{28A0092B-C50C-407E-A947-70E740481C1C}">
                <a14:useLocalDpi xmlns:a14="http://schemas.microsoft.com/office/drawing/2010/main" val="0"/>
              </a:ext>
            </a:extLst>
          </a:blip>
          <a:stretch>
            <a:fillRect/>
          </a:stretch>
        </p:blipFill>
        <p:spPr>
          <a:xfrm>
            <a:off x="9366172" y="-2142315"/>
            <a:ext cx="9342506" cy="10027921"/>
          </a:xfrm>
          <a:prstGeom prst="rect">
            <a:avLst/>
          </a:prstGeom>
        </p:spPr>
      </p:pic>
      <p:sp>
        <p:nvSpPr>
          <p:cNvPr id="7" name="Title 1"/>
          <p:cNvSpPr>
            <a:spLocks noGrp="1"/>
          </p:cNvSpPr>
          <p:nvPr>
            <p:ph type="ctrTitle" hasCustomPrompt="1"/>
          </p:nvPr>
        </p:nvSpPr>
        <p:spPr>
          <a:xfrm>
            <a:off x="1052945" y="2106007"/>
            <a:ext cx="10086110" cy="1193800"/>
          </a:xfrm>
        </p:spPr>
        <p:txBody>
          <a:bodyPr anchor="b">
            <a:normAutofit/>
          </a:bodyPr>
          <a:lstStyle>
            <a:lvl1pPr algn="l">
              <a:lnSpc>
                <a:spcPct val="100000"/>
              </a:lnSpc>
              <a:defRPr sz="5400">
                <a:solidFill>
                  <a:srgbClr val="EDEDED"/>
                </a:solidFill>
                <a:latin typeface="Georgia" charset="0"/>
                <a:ea typeface="Georgia" charset="0"/>
                <a:cs typeface="Georgia" charset="0"/>
              </a:defRPr>
            </a:lvl1pPr>
          </a:lstStyle>
          <a:p>
            <a:r>
              <a:rPr lang="en-US" dirty="0"/>
              <a:t>Section divider</a:t>
            </a:r>
          </a:p>
        </p:txBody>
      </p:sp>
      <p:sp>
        <p:nvSpPr>
          <p:cNvPr id="9" name="Subtitle 2"/>
          <p:cNvSpPr>
            <a:spLocks noGrp="1"/>
          </p:cNvSpPr>
          <p:nvPr>
            <p:ph type="subTitle" idx="1" hasCustomPrompt="1"/>
          </p:nvPr>
        </p:nvSpPr>
        <p:spPr>
          <a:xfrm>
            <a:off x="1052945" y="3289646"/>
            <a:ext cx="10086110" cy="672754"/>
          </a:xfrm>
        </p:spPr>
        <p:txBody>
          <a:bodyPr>
            <a:normAutofit/>
          </a:bodyPr>
          <a:lstStyle>
            <a:lvl1pPr marL="0" indent="0" algn="l">
              <a:buNone/>
              <a:defRPr sz="3600">
                <a:solidFill>
                  <a:srgbClr val="767676"/>
                </a:solidFill>
                <a:latin typeface="Georgia" charset="0"/>
                <a:ea typeface="Georgia" charset="0"/>
                <a:cs typeface="Georgi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This is your subtitle.</a:t>
            </a:r>
          </a:p>
        </p:txBody>
      </p:sp>
      <p:pic>
        <p:nvPicPr>
          <p:cNvPr id="13" name="Picture 12"/>
          <p:cNvPicPr>
            <a:picLocks noChangeAspect="1"/>
          </p:cNvPicPr>
          <p:nvPr userDrawn="1"/>
        </p:nvPicPr>
        <p:blipFill>
          <a:blip r:embed="rId2">
            <a:alphaModFix amt="5000"/>
            <a:extLst>
              <a:ext uri="{28A0092B-C50C-407E-A947-70E740481C1C}">
                <a14:useLocalDpi xmlns:a14="http://schemas.microsoft.com/office/drawing/2010/main" val="0"/>
              </a:ext>
            </a:extLst>
          </a:blip>
          <a:stretch>
            <a:fillRect/>
          </a:stretch>
        </p:blipFill>
        <p:spPr>
          <a:xfrm>
            <a:off x="9366172" y="3633643"/>
            <a:ext cx="9342506" cy="10027921"/>
          </a:xfrm>
          <a:prstGeom prst="rect">
            <a:avLst/>
          </a:prstGeom>
        </p:spPr>
      </p:pic>
    </p:spTree>
    <p:extLst>
      <p:ext uri="{BB962C8B-B14F-4D97-AF65-F5344CB8AC3E}">
        <p14:creationId xmlns:p14="http://schemas.microsoft.com/office/powerpoint/2010/main" val="150113508"/>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asic Layout">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0271" y="376518"/>
            <a:ext cx="11051458" cy="832848"/>
          </a:xfrm>
        </p:spPr>
        <p:txBody>
          <a:bodyPr>
            <a:normAutofit/>
          </a:bodyPr>
          <a:lstStyle>
            <a:lvl1pPr>
              <a:defRPr sz="3200" baseline="0"/>
            </a:lvl1pPr>
          </a:lstStyle>
          <a:p>
            <a:r>
              <a:rPr lang="en-US" dirty="0"/>
              <a:t>Basic Layout</a:t>
            </a:r>
          </a:p>
        </p:txBody>
      </p:sp>
      <p:sp>
        <p:nvSpPr>
          <p:cNvPr id="15" name="Text Placeholder 14"/>
          <p:cNvSpPr>
            <a:spLocks noGrp="1"/>
          </p:cNvSpPr>
          <p:nvPr>
            <p:ph type="body" sz="quarter" idx="10" hasCustomPrompt="1"/>
          </p:nvPr>
        </p:nvSpPr>
        <p:spPr>
          <a:xfrm>
            <a:off x="570271" y="1135063"/>
            <a:ext cx="11051458" cy="560387"/>
          </a:xfrm>
        </p:spPr>
        <p:txBody>
          <a:bodyPr>
            <a:noAutofit/>
          </a:bodyPr>
          <a:lstStyle>
            <a:lvl1pPr>
              <a:defRPr sz="2400" baseline="0">
                <a:solidFill>
                  <a:srgbClr val="767676"/>
                </a:solidFill>
                <a:latin typeface="Georgia" charset="0"/>
                <a:ea typeface="Georgia" charset="0"/>
                <a:cs typeface="Georgia" charset="0"/>
              </a:defRPr>
            </a:lvl1pPr>
          </a:lstStyle>
          <a:p>
            <a:pPr lvl="0"/>
            <a:r>
              <a:rPr lang="en-US" dirty="0"/>
              <a:t>Subtitle Placeholder</a:t>
            </a:r>
          </a:p>
        </p:txBody>
      </p:sp>
      <p:sp>
        <p:nvSpPr>
          <p:cNvPr id="17" name="Text Placeholder 16"/>
          <p:cNvSpPr>
            <a:spLocks noGrp="1"/>
          </p:cNvSpPr>
          <p:nvPr>
            <p:ph type="body" sz="quarter" idx="11" hasCustomPrompt="1"/>
          </p:nvPr>
        </p:nvSpPr>
        <p:spPr>
          <a:xfrm>
            <a:off x="570271" y="1825625"/>
            <a:ext cx="11051458" cy="4351338"/>
          </a:xfrm>
        </p:spPr>
        <p:txBody>
          <a:bodyPr/>
          <a:lstStyle>
            <a:lvl1pPr marL="0" indent="0">
              <a:buFontTx/>
              <a:buNone/>
              <a:defRPr sz="2000" baseline="0"/>
            </a:lvl1pPr>
            <a:lvl2pPr>
              <a:defRPr>
                <a:solidFill>
                  <a:srgbClr val="767676"/>
                </a:solidFill>
              </a:defRPr>
            </a:lvl2pPr>
            <a:lvl3pPr>
              <a:defRPr>
                <a:solidFill>
                  <a:srgbClr val="767676"/>
                </a:solidFill>
              </a:defRPr>
            </a:lvl3pPr>
            <a:lvl4pPr marL="777240" marR="0" indent="-228600" algn="l" defTabSz="914400" rtl="0" eaLnBrk="1" fontAlgn="auto" latinLnBrk="0" hangingPunct="1">
              <a:lnSpc>
                <a:spcPct val="120000"/>
              </a:lnSpc>
              <a:spcBef>
                <a:spcPts val="500"/>
              </a:spcBef>
              <a:spcAft>
                <a:spcPts val="0"/>
              </a:spcAft>
              <a:buClrTx/>
              <a:buSzTx/>
              <a:buFont typeface="Arial"/>
              <a:buChar char="•"/>
              <a:tabLst/>
              <a:defRPr>
                <a:solidFill>
                  <a:srgbClr val="767676"/>
                </a:solidFill>
              </a:defRPr>
            </a:lvl4pPr>
          </a:lstStyle>
          <a:p>
            <a:pPr lvl="0"/>
            <a:r>
              <a:rPr lang="en-US" dirty="0"/>
              <a:t>First level text is set at 20 point and does not have a bullet.</a:t>
            </a:r>
          </a:p>
          <a:p>
            <a:pPr lvl="1"/>
            <a:r>
              <a:rPr lang="en-US" dirty="0"/>
              <a:t>Second level</a:t>
            </a:r>
          </a:p>
          <a:p>
            <a:pPr lvl="2"/>
            <a:r>
              <a:rPr lang="en-US" dirty="0"/>
              <a:t>Third level</a:t>
            </a:r>
          </a:p>
          <a:p>
            <a:pPr lvl="3"/>
            <a:r>
              <a:rPr lang="en-US" dirty="0"/>
              <a:t>Fourth level</a:t>
            </a:r>
          </a:p>
        </p:txBody>
      </p:sp>
      <p:sp>
        <p:nvSpPr>
          <p:cNvPr id="8" name="Slide Number Placeholder 3"/>
          <p:cNvSpPr>
            <a:spLocks noGrp="1"/>
          </p:cNvSpPr>
          <p:nvPr>
            <p:ph type="sldNum" sz="quarter" idx="4"/>
          </p:nvPr>
        </p:nvSpPr>
        <p:spPr>
          <a:xfrm>
            <a:off x="570270" y="6176963"/>
            <a:ext cx="540073" cy="354466"/>
          </a:xfrm>
          <a:prstGeom prst="rect">
            <a:avLst/>
          </a:prstGeom>
        </p:spPr>
        <p:txBody>
          <a:bodyPr vert="horz" lIns="91440" tIns="45720" rIns="91440" bIns="45720" rtlCol="0" anchor="ctr"/>
          <a:lstStyle>
            <a:lvl1pPr algn="l">
              <a:defRPr sz="1200">
                <a:solidFill>
                  <a:srgbClr val="99C1DA"/>
                </a:solidFill>
                <a:latin typeface="Arial" charset="0"/>
                <a:ea typeface="Arial" charset="0"/>
                <a:cs typeface="Arial" charset="0"/>
              </a:defRPr>
            </a:lvl1pPr>
          </a:lstStyle>
          <a:p>
            <a:fld id="{3A3E03B6-B048-944D-8618-CB64F659C3E8}" type="slidenum">
              <a:rPr lang="en-US" smtClean="0"/>
              <a:pPr/>
              <a:t>‹#›</a:t>
            </a:fld>
            <a:endParaRPr lang="en-US" dirty="0"/>
          </a:p>
        </p:txBody>
      </p:sp>
      <p:pic>
        <p:nvPicPr>
          <p:cNvPr id="7" name="Picture 6" descr="oilchangelogoClear.png"/>
          <p:cNvPicPr>
            <a:picLocks noChangeAspect="1"/>
          </p:cNvPicPr>
          <p:nvPr userDrawn="1"/>
        </p:nvPicPr>
        <p:blipFill>
          <a:blip r:embed="rId2"/>
          <a:stretch>
            <a:fillRect/>
          </a:stretch>
        </p:blipFill>
        <p:spPr>
          <a:xfrm>
            <a:off x="8877300" y="5721754"/>
            <a:ext cx="2946400" cy="809675"/>
          </a:xfrm>
          <a:prstGeom prst="rect">
            <a:avLst/>
          </a:prstGeom>
        </p:spPr>
      </p:pic>
    </p:spTree>
    <p:extLst>
      <p:ext uri="{BB962C8B-B14F-4D97-AF65-F5344CB8AC3E}">
        <p14:creationId xmlns:p14="http://schemas.microsoft.com/office/powerpoint/2010/main" val="1369459206"/>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icolumn Basic Layout">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0270" y="376518"/>
            <a:ext cx="11051459" cy="909048"/>
          </a:xfrm>
        </p:spPr>
        <p:txBody>
          <a:bodyPr/>
          <a:lstStyle>
            <a:lvl1pPr>
              <a:defRPr baseline="0"/>
            </a:lvl1pPr>
          </a:lstStyle>
          <a:p>
            <a:r>
              <a:rPr lang="en-US" dirty="0" err="1"/>
              <a:t>Bicolumn</a:t>
            </a:r>
            <a:r>
              <a:rPr lang="en-US" dirty="0"/>
              <a:t> Basic Layout</a:t>
            </a:r>
          </a:p>
        </p:txBody>
      </p:sp>
      <p:sp>
        <p:nvSpPr>
          <p:cNvPr id="5" name="Text Placeholder 14"/>
          <p:cNvSpPr>
            <a:spLocks noGrp="1"/>
          </p:cNvSpPr>
          <p:nvPr>
            <p:ph type="body" sz="quarter" idx="10" hasCustomPrompt="1"/>
          </p:nvPr>
        </p:nvSpPr>
        <p:spPr>
          <a:xfrm>
            <a:off x="570271" y="1135063"/>
            <a:ext cx="11051458" cy="560387"/>
          </a:xfrm>
        </p:spPr>
        <p:txBody>
          <a:bodyPr>
            <a:noAutofit/>
          </a:bodyPr>
          <a:lstStyle>
            <a:lvl1pPr>
              <a:defRPr sz="2400" baseline="0">
                <a:solidFill>
                  <a:schemeClr val="bg2">
                    <a:lumMod val="50000"/>
                  </a:schemeClr>
                </a:solidFill>
                <a:latin typeface="Georgia" charset="0"/>
                <a:ea typeface="Georgia" charset="0"/>
                <a:cs typeface="Georgia" charset="0"/>
              </a:defRPr>
            </a:lvl1pPr>
          </a:lstStyle>
          <a:p>
            <a:pPr marL="0" marR="0" lvl="0" indent="0" algn="l" defTabSz="914400" rtl="0" eaLnBrk="1" fontAlgn="auto" latinLnBrk="0" hangingPunct="1">
              <a:lnSpc>
                <a:spcPct val="120000"/>
              </a:lnSpc>
              <a:spcBef>
                <a:spcPts val="1000"/>
              </a:spcBef>
              <a:spcAft>
                <a:spcPts val="0"/>
              </a:spcAft>
              <a:buClrTx/>
              <a:buSzTx/>
              <a:buFont typeface="Arial"/>
              <a:buNone/>
              <a:tabLst/>
              <a:defRPr/>
            </a:pPr>
            <a:r>
              <a:rPr lang="en-US" dirty="0"/>
              <a:t>Subtitle Placeholder</a:t>
            </a:r>
          </a:p>
        </p:txBody>
      </p:sp>
      <p:sp>
        <p:nvSpPr>
          <p:cNvPr id="12" name="Content Placeholder 11"/>
          <p:cNvSpPr>
            <a:spLocks noGrp="1"/>
          </p:cNvSpPr>
          <p:nvPr>
            <p:ph sz="quarter" idx="13" hasCustomPrompt="1"/>
          </p:nvPr>
        </p:nvSpPr>
        <p:spPr>
          <a:xfrm>
            <a:off x="570270" y="1825625"/>
            <a:ext cx="5449530" cy="4351338"/>
          </a:xfrm>
        </p:spPr>
        <p:txBody>
          <a:bodyPr/>
          <a:lstStyle>
            <a:lvl1pPr>
              <a:defRPr baseline="0"/>
            </a:lvl1pPr>
          </a:lstStyle>
          <a:p>
            <a:pPr lvl="0"/>
            <a:r>
              <a:rPr lang="en-US" dirty="0"/>
              <a:t>These two placeholders can hold text, tables, charts, SmartArt, or media.</a:t>
            </a:r>
          </a:p>
          <a:p>
            <a:pPr lvl="1"/>
            <a:r>
              <a:rPr lang="en-US" dirty="0"/>
              <a:t>Second level</a:t>
            </a:r>
          </a:p>
          <a:p>
            <a:pPr lvl="2"/>
            <a:r>
              <a:rPr lang="en-US" dirty="0"/>
              <a:t>Third level</a:t>
            </a:r>
          </a:p>
          <a:p>
            <a:pPr lvl="3"/>
            <a:r>
              <a:rPr lang="en-US" dirty="0"/>
              <a:t>Fourth level</a:t>
            </a:r>
          </a:p>
        </p:txBody>
      </p:sp>
      <p:sp>
        <p:nvSpPr>
          <p:cNvPr id="13" name="Content Placeholder 11"/>
          <p:cNvSpPr>
            <a:spLocks noGrp="1"/>
          </p:cNvSpPr>
          <p:nvPr>
            <p:ph sz="quarter" idx="14" hasCustomPrompt="1"/>
          </p:nvPr>
        </p:nvSpPr>
        <p:spPr>
          <a:xfrm>
            <a:off x="6172199" y="1825625"/>
            <a:ext cx="5449530" cy="4351338"/>
          </a:xfrm>
        </p:spPr>
        <p:txBody>
          <a:bodyPr/>
          <a:lstStyle>
            <a:lvl1pPr>
              <a:defRPr baseline="0"/>
            </a:lvl1pPr>
          </a:lstStyle>
          <a:p>
            <a:pPr lvl="0"/>
            <a:r>
              <a:rPr lang="en-US" dirty="0"/>
              <a:t>These two placeholders can hold text, tables, charts, SmartArt, or media.</a:t>
            </a:r>
          </a:p>
          <a:p>
            <a:pPr lvl="1"/>
            <a:r>
              <a:rPr lang="en-US" dirty="0"/>
              <a:t>Second level</a:t>
            </a:r>
          </a:p>
          <a:p>
            <a:pPr lvl="2"/>
            <a:r>
              <a:rPr lang="en-US" dirty="0"/>
              <a:t>Third level</a:t>
            </a:r>
          </a:p>
          <a:p>
            <a:pPr lvl="3"/>
            <a:r>
              <a:rPr lang="en-US" dirty="0"/>
              <a:t>Fourth level</a:t>
            </a:r>
          </a:p>
        </p:txBody>
      </p:sp>
      <p:sp>
        <p:nvSpPr>
          <p:cNvPr id="7" name="Slide Number Placeholder 3"/>
          <p:cNvSpPr>
            <a:spLocks noGrp="1"/>
          </p:cNvSpPr>
          <p:nvPr>
            <p:ph type="sldNum" sz="quarter" idx="4"/>
          </p:nvPr>
        </p:nvSpPr>
        <p:spPr>
          <a:xfrm>
            <a:off x="570270" y="6176963"/>
            <a:ext cx="540073" cy="354466"/>
          </a:xfrm>
          <a:prstGeom prst="rect">
            <a:avLst/>
          </a:prstGeom>
        </p:spPr>
        <p:txBody>
          <a:bodyPr vert="horz" lIns="91440" tIns="45720" rIns="91440" bIns="45720" rtlCol="0" anchor="ctr"/>
          <a:lstStyle>
            <a:lvl1pPr algn="l">
              <a:defRPr sz="1200">
                <a:solidFill>
                  <a:srgbClr val="99C1DA"/>
                </a:solidFill>
                <a:latin typeface="Arial" charset="0"/>
                <a:ea typeface="Arial" charset="0"/>
                <a:cs typeface="Arial" charset="0"/>
              </a:defRPr>
            </a:lvl1pPr>
          </a:lstStyle>
          <a:p>
            <a:fld id="{3A3E03B6-B048-944D-8618-CB64F659C3E8}" type="slidenum">
              <a:rPr lang="en-US" smtClean="0"/>
              <a:pPr/>
              <a:t>‹#›</a:t>
            </a:fld>
            <a:endParaRPr lang="en-US" dirty="0"/>
          </a:p>
        </p:txBody>
      </p:sp>
      <p:pic>
        <p:nvPicPr>
          <p:cNvPr id="8" name="Picture 7" descr="oilchangelogoClear.png"/>
          <p:cNvPicPr>
            <a:picLocks noChangeAspect="1"/>
          </p:cNvPicPr>
          <p:nvPr userDrawn="1"/>
        </p:nvPicPr>
        <p:blipFill>
          <a:blip r:embed="rId2"/>
          <a:stretch>
            <a:fillRect/>
          </a:stretch>
        </p:blipFill>
        <p:spPr>
          <a:xfrm>
            <a:off x="8877300" y="5721754"/>
            <a:ext cx="2946400" cy="809675"/>
          </a:xfrm>
          <a:prstGeom prst="rect">
            <a:avLst/>
          </a:prstGeom>
        </p:spPr>
      </p:pic>
    </p:spTree>
    <p:extLst>
      <p:ext uri="{BB962C8B-B14F-4D97-AF65-F5344CB8AC3E}">
        <p14:creationId xmlns:p14="http://schemas.microsoft.com/office/powerpoint/2010/main" val="1953215096"/>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ricolumn Basic Layout">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570270" y="376518"/>
            <a:ext cx="11051459" cy="909048"/>
          </a:xfrm>
        </p:spPr>
        <p:txBody>
          <a:bodyPr/>
          <a:lstStyle>
            <a:lvl1pPr>
              <a:defRPr baseline="0"/>
            </a:lvl1pPr>
          </a:lstStyle>
          <a:p>
            <a:r>
              <a:rPr lang="en-US" dirty="0" err="1"/>
              <a:t>Tricolumn</a:t>
            </a:r>
            <a:r>
              <a:rPr lang="en-US" dirty="0"/>
              <a:t> Basic Layout</a:t>
            </a:r>
          </a:p>
        </p:txBody>
      </p:sp>
      <p:sp>
        <p:nvSpPr>
          <p:cNvPr id="8" name="Text Placeholder 14"/>
          <p:cNvSpPr>
            <a:spLocks noGrp="1"/>
          </p:cNvSpPr>
          <p:nvPr>
            <p:ph type="body" sz="quarter" idx="10" hasCustomPrompt="1"/>
          </p:nvPr>
        </p:nvSpPr>
        <p:spPr>
          <a:xfrm>
            <a:off x="570271" y="1135063"/>
            <a:ext cx="11051458" cy="560387"/>
          </a:xfrm>
        </p:spPr>
        <p:txBody>
          <a:bodyPr>
            <a:noAutofit/>
          </a:bodyPr>
          <a:lstStyle>
            <a:lvl1pPr>
              <a:defRPr sz="2400" baseline="0">
                <a:solidFill>
                  <a:srgbClr val="767676"/>
                </a:solidFill>
                <a:latin typeface="Georgia" charset="0"/>
                <a:ea typeface="Georgia" charset="0"/>
                <a:cs typeface="Georgia" charset="0"/>
              </a:defRPr>
            </a:lvl1pPr>
          </a:lstStyle>
          <a:p>
            <a:pPr marL="0" marR="0" lvl="0" indent="0" algn="l" defTabSz="914400" rtl="0" eaLnBrk="1" fontAlgn="auto" latinLnBrk="0" hangingPunct="1">
              <a:lnSpc>
                <a:spcPct val="120000"/>
              </a:lnSpc>
              <a:spcBef>
                <a:spcPts val="1000"/>
              </a:spcBef>
              <a:spcAft>
                <a:spcPts val="0"/>
              </a:spcAft>
              <a:buClrTx/>
              <a:buSzTx/>
              <a:buFont typeface="Arial"/>
              <a:buNone/>
              <a:tabLst/>
              <a:defRPr/>
            </a:pPr>
            <a:r>
              <a:rPr lang="en-US" dirty="0"/>
              <a:t>Subtitle Placeholder</a:t>
            </a:r>
          </a:p>
        </p:txBody>
      </p:sp>
      <p:sp>
        <p:nvSpPr>
          <p:cNvPr id="11" name="Content Placeholder 3"/>
          <p:cNvSpPr>
            <a:spLocks noGrp="1"/>
          </p:cNvSpPr>
          <p:nvPr>
            <p:ph sz="quarter" idx="18" hasCustomPrompt="1"/>
          </p:nvPr>
        </p:nvSpPr>
        <p:spPr>
          <a:xfrm>
            <a:off x="570271" y="3704995"/>
            <a:ext cx="3566160" cy="1518639"/>
          </a:xfrm>
        </p:spPr>
        <p:txBody>
          <a:bodyPr>
            <a:normAutofit/>
          </a:bodyPr>
          <a:lstStyle/>
          <a:p>
            <a:pPr lvl="1"/>
            <a:r>
              <a:rPr lang="en-US" dirty="0"/>
              <a:t>These three placeholders can hold text, tables, charts, </a:t>
            </a:r>
            <a:r>
              <a:rPr lang="en-US" dirty="0" err="1"/>
              <a:t>Smartart</a:t>
            </a:r>
            <a:r>
              <a:rPr lang="en-US" dirty="0"/>
              <a:t>, or media.</a:t>
            </a:r>
          </a:p>
        </p:txBody>
      </p:sp>
      <p:sp>
        <p:nvSpPr>
          <p:cNvPr id="12" name="Content Placeholder 4"/>
          <p:cNvSpPr>
            <a:spLocks noGrp="1"/>
          </p:cNvSpPr>
          <p:nvPr>
            <p:ph sz="quarter" idx="19" hasCustomPrompt="1"/>
          </p:nvPr>
        </p:nvSpPr>
        <p:spPr>
          <a:xfrm>
            <a:off x="4312919" y="3704995"/>
            <a:ext cx="3566160" cy="1518639"/>
          </a:xfrm>
        </p:spPr>
        <p:txBody>
          <a:bodyPr>
            <a:normAutofit/>
          </a:bodyPr>
          <a:lstStyle/>
          <a:p>
            <a:pPr lvl="1"/>
            <a:r>
              <a:rPr lang="en-US" dirty="0"/>
              <a:t>These three placeholders can hold text, tables, charts, </a:t>
            </a:r>
            <a:r>
              <a:rPr lang="en-US" dirty="0" err="1"/>
              <a:t>Smartart</a:t>
            </a:r>
            <a:r>
              <a:rPr lang="en-US" dirty="0"/>
              <a:t>, or media.</a:t>
            </a:r>
          </a:p>
        </p:txBody>
      </p:sp>
      <p:sp>
        <p:nvSpPr>
          <p:cNvPr id="13" name="Content Placeholder 5"/>
          <p:cNvSpPr>
            <a:spLocks noGrp="1"/>
          </p:cNvSpPr>
          <p:nvPr>
            <p:ph sz="quarter" idx="20" hasCustomPrompt="1"/>
          </p:nvPr>
        </p:nvSpPr>
        <p:spPr>
          <a:xfrm>
            <a:off x="8055569" y="3704995"/>
            <a:ext cx="3566160" cy="1518639"/>
          </a:xfrm>
        </p:spPr>
        <p:txBody>
          <a:bodyPr>
            <a:normAutofit/>
          </a:bodyPr>
          <a:lstStyle/>
          <a:p>
            <a:pPr lvl="1"/>
            <a:r>
              <a:rPr lang="en-US" dirty="0"/>
              <a:t>These three placeholders can hold text, tables, charts, </a:t>
            </a:r>
            <a:r>
              <a:rPr lang="en-US" dirty="0" err="1"/>
              <a:t>Smartart</a:t>
            </a:r>
            <a:r>
              <a:rPr lang="en-US" dirty="0"/>
              <a:t>, or media.</a:t>
            </a:r>
          </a:p>
        </p:txBody>
      </p:sp>
      <p:sp>
        <p:nvSpPr>
          <p:cNvPr id="9" name="Slide Number Placeholder 3"/>
          <p:cNvSpPr>
            <a:spLocks noGrp="1"/>
          </p:cNvSpPr>
          <p:nvPr>
            <p:ph type="sldNum" sz="quarter" idx="4"/>
          </p:nvPr>
        </p:nvSpPr>
        <p:spPr>
          <a:xfrm>
            <a:off x="570270" y="6176963"/>
            <a:ext cx="540073" cy="354466"/>
          </a:xfrm>
          <a:prstGeom prst="rect">
            <a:avLst/>
          </a:prstGeom>
        </p:spPr>
        <p:txBody>
          <a:bodyPr vert="horz" lIns="91440" tIns="45720" rIns="91440" bIns="45720" rtlCol="0" anchor="ctr"/>
          <a:lstStyle>
            <a:lvl1pPr algn="l">
              <a:defRPr sz="1200">
                <a:solidFill>
                  <a:srgbClr val="99C1DA"/>
                </a:solidFill>
                <a:latin typeface="Arial" charset="0"/>
                <a:ea typeface="Arial" charset="0"/>
                <a:cs typeface="Arial" charset="0"/>
              </a:defRPr>
            </a:lvl1pPr>
          </a:lstStyle>
          <a:p>
            <a:fld id="{3A3E03B6-B048-944D-8618-CB64F659C3E8}" type="slidenum">
              <a:rPr lang="en-US" smtClean="0"/>
              <a:pPr/>
              <a:t>‹#›</a:t>
            </a:fld>
            <a:endParaRPr lang="en-US" dirty="0"/>
          </a:p>
        </p:txBody>
      </p:sp>
      <p:pic>
        <p:nvPicPr>
          <p:cNvPr id="10" name="Picture 9" descr="oilchangelogoClear.png"/>
          <p:cNvPicPr>
            <a:picLocks noChangeAspect="1"/>
          </p:cNvPicPr>
          <p:nvPr userDrawn="1"/>
        </p:nvPicPr>
        <p:blipFill>
          <a:blip r:embed="rId2"/>
          <a:stretch>
            <a:fillRect/>
          </a:stretch>
        </p:blipFill>
        <p:spPr>
          <a:xfrm>
            <a:off x="8877300" y="5721754"/>
            <a:ext cx="2946400" cy="809675"/>
          </a:xfrm>
          <a:prstGeom prst="rect">
            <a:avLst/>
          </a:prstGeom>
        </p:spPr>
      </p:pic>
    </p:spTree>
    <p:extLst>
      <p:ext uri="{BB962C8B-B14F-4D97-AF65-F5344CB8AC3E}">
        <p14:creationId xmlns:p14="http://schemas.microsoft.com/office/powerpoint/2010/main" val="977690601"/>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with Photo on Right">
    <p:spTree>
      <p:nvGrpSpPr>
        <p:cNvPr id="1" name=""/>
        <p:cNvGrpSpPr/>
        <p:nvPr/>
      </p:nvGrpSpPr>
      <p:grpSpPr>
        <a:xfrm>
          <a:off x="0" y="0"/>
          <a:ext cx="0" cy="0"/>
          <a:chOff x="0" y="0"/>
          <a:chExt cx="0" cy="0"/>
        </a:xfrm>
      </p:grpSpPr>
      <p:sp>
        <p:nvSpPr>
          <p:cNvPr id="10" name="Picture Placeholder 9"/>
          <p:cNvSpPr>
            <a:spLocks noGrp="1"/>
          </p:cNvSpPr>
          <p:nvPr>
            <p:ph type="pic" sz="quarter" idx="12"/>
          </p:nvPr>
        </p:nvSpPr>
        <p:spPr>
          <a:xfrm>
            <a:off x="6172200" y="1"/>
            <a:ext cx="6019800" cy="6858000"/>
          </a:xfrm>
        </p:spPr>
        <p:txBody>
          <a:bodyPr/>
          <a:lstStyle/>
          <a:p>
            <a:endParaRPr lang="en-US"/>
          </a:p>
        </p:txBody>
      </p:sp>
      <p:sp>
        <p:nvSpPr>
          <p:cNvPr id="4" name="Title 1"/>
          <p:cNvSpPr>
            <a:spLocks noGrp="1"/>
          </p:cNvSpPr>
          <p:nvPr>
            <p:ph type="title" hasCustomPrompt="1"/>
          </p:nvPr>
        </p:nvSpPr>
        <p:spPr>
          <a:xfrm>
            <a:off x="570271" y="590550"/>
            <a:ext cx="5068530" cy="1104900"/>
          </a:xfrm>
        </p:spPr>
        <p:txBody>
          <a:bodyPr anchor="b" anchorCtr="0"/>
          <a:lstStyle>
            <a:lvl1pPr>
              <a:defRPr baseline="0"/>
            </a:lvl1pPr>
          </a:lstStyle>
          <a:p>
            <a:r>
              <a:rPr lang="en-US" dirty="0"/>
              <a:t>Text with Photo on Right</a:t>
            </a:r>
          </a:p>
        </p:txBody>
      </p:sp>
      <p:sp>
        <p:nvSpPr>
          <p:cNvPr id="6" name="Text Placeholder 16"/>
          <p:cNvSpPr>
            <a:spLocks noGrp="1"/>
          </p:cNvSpPr>
          <p:nvPr>
            <p:ph type="body" sz="quarter" idx="11" hasCustomPrompt="1"/>
          </p:nvPr>
        </p:nvSpPr>
        <p:spPr>
          <a:xfrm>
            <a:off x="570271" y="1825625"/>
            <a:ext cx="5068529" cy="4351337"/>
          </a:xfrm>
        </p:spPr>
        <p:txBody>
          <a:bodyPr/>
          <a:lstStyle>
            <a:lvl1pPr marL="0" indent="0">
              <a:buFontTx/>
              <a:buNone/>
              <a:defRPr sz="2000" baseline="0"/>
            </a:lvl1pPr>
            <a:lvl2pPr>
              <a:defRPr>
                <a:solidFill>
                  <a:srgbClr val="767676"/>
                </a:solidFill>
              </a:defRPr>
            </a:lvl2pPr>
            <a:lvl3pPr>
              <a:defRPr>
                <a:solidFill>
                  <a:srgbClr val="767676"/>
                </a:solidFill>
              </a:defRPr>
            </a:lvl3pPr>
            <a:lvl4pPr marL="777240" marR="0" indent="-228600" algn="l" defTabSz="914400" rtl="0" eaLnBrk="1" fontAlgn="auto" latinLnBrk="0" hangingPunct="1">
              <a:lnSpc>
                <a:spcPct val="120000"/>
              </a:lnSpc>
              <a:spcBef>
                <a:spcPts val="500"/>
              </a:spcBef>
              <a:spcAft>
                <a:spcPts val="0"/>
              </a:spcAft>
              <a:buClrTx/>
              <a:buSzTx/>
              <a:buFont typeface="Arial"/>
              <a:buChar char="•"/>
              <a:tabLst/>
              <a:defRPr>
                <a:solidFill>
                  <a:srgbClr val="767676"/>
                </a:solidFill>
              </a:defRPr>
            </a:lvl4pPr>
          </a:lstStyle>
          <a:p>
            <a:pPr lvl="0"/>
            <a:r>
              <a:rPr lang="en-US" dirty="0"/>
              <a:t>First level text.</a:t>
            </a:r>
          </a:p>
          <a:p>
            <a:pPr lvl="1"/>
            <a:r>
              <a:rPr lang="en-US" dirty="0"/>
              <a:t>Second level</a:t>
            </a:r>
          </a:p>
          <a:p>
            <a:pPr lvl="2"/>
            <a:r>
              <a:rPr lang="en-US" dirty="0"/>
              <a:t>Third level</a:t>
            </a:r>
          </a:p>
          <a:p>
            <a:pPr lvl="3"/>
            <a:r>
              <a:rPr lang="en-US" dirty="0"/>
              <a:t>Fourth level</a:t>
            </a:r>
          </a:p>
        </p:txBody>
      </p:sp>
      <p:sp>
        <p:nvSpPr>
          <p:cNvPr id="17" name="Text Placeholder 16"/>
          <p:cNvSpPr>
            <a:spLocks noGrp="1"/>
          </p:cNvSpPr>
          <p:nvPr>
            <p:ph type="body" sz="quarter" idx="15" hasCustomPrompt="1"/>
          </p:nvPr>
        </p:nvSpPr>
        <p:spPr>
          <a:xfrm>
            <a:off x="1715145" y="6048487"/>
            <a:ext cx="3923655" cy="546279"/>
          </a:xfrm>
        </p:spPr>
        <p:txBody>
          <a:bodyPr>
            <a:normAutofit/>
          </a:bodyPr>
          <a:lstStyle>
            <a:lvl1pPr marL="0" indent="0" algn="r">
              <a:buFontTx/>
              <a:buNone/>
              <a:defRPr sz="1200" baseline="0">
                <a:solidFill>
                  <a:srgbClr val="767676"/>
                </a:solidFill>
              </a:defRPr>
            </a:lvl1pPr>
            <a:lvl2pPr>
              <a:defRPr>
                <a:solidFill>
                  <a:srgbClr val="86AAC0"/>
                </a:solidFill>
              </a:defRPr>
            </a:lvl2pPr>
            <a:lvl3pPr>
              <a:defRPr>
                <a:solidFill>
                  <a:srgbClr val="86AAC0"/>
                </a:solidFill>
              </a:defRPr>
            </a:lvl3pPr>
            <a:lvl4pPr marL="777240" marR="0" indent="-228600" algn="l" defTabSz="914400" rtl="0" eaLnBrk="1" fontAlgn="auto" latinLnBrk="0" hangingPunct="1">
              <a:lnSpc>
                <a:spcPct val="120000"/>
              </a:lnSpc>
              <a:spcBef>
                <a:spcPts val="500"/>
              </a:spcBef>
              <a:spcAft>
                <a:spcPts val="0"/>
              </a:spcAft>
              <a:buClrTx/>
              <a:buSzTx/>
              <a:buFont typeface="Arial"/>
              <a:buChar char="•"/>
              <a:tabLst/>
              <a:defRPr>
                <a:solidFill>
                  <a:srgbClr val="86AAC0"/>
                </a:solidFill>
              </a:defRPr>
            </a:lvl4pPr>
          </a:lstStyle>
          <a:p>
            <a:pPr lvl="0"/>
            <a:r>
              <a:rPr lang="en-US" dirty="0"/>
              <a:t>Optional image caption goes here.  Captions must not exceed two lines of text.</a:t>
            </a:r>
          </a:p>
        </p:txBody>
      </p:sp>
      <p:sp>
        <p:nvSpPr>
          <p:cNvPr id="7" name="Slide Number Placeholder 3"/>
          <p:cNvSpPr>
            <a:spLocks noGrp="1"/>
          </p:cNvSpPr>
          <p:nvPr>
            <p:ph type="sldNum" sz="quarter" idx="4"/>
          </p:nvPr>
        </p:nvSpPr>
        <p:spPr>
          <a:xfrm>
            <a:off x="570270" y="6176963"/>
            <a:ext cx="540073" cy="354466"/>
          </a:xfrm>
          <a:prstGeom prst="rect">
            <a:avLst/>
          </a:prstGeom>
        </p:spPr>
        <p:txBody>
          <a:bodyPr vert="horz" lIns="91440" tIns="45720" rIns="91440" bIns="45720" rtlCol="0" anchor="ctr"/>
          <a:lstStyle>
            <a:lvl1pPr algn="l">
              <a:defRPr sz="1200">
                <a:solidFill>
                  <a:srgbClr val="99C1DA"/>
                </a:solidFill>
                <a:latin typeface="Arial" charset="0"/>
                <a:ea typeface="Arial" charset="0"/>
                <a:cs typeface="Arial" charset="0"/>
              </a:defRPr>
            </a:lvl1pPr>
          </a:lstStyle>
          <a:p>
            <a:fld id="{3A3E03B6-B048-944D-8618-CB64F659C3E8}" type="slidenum">
              <a:rPr lang="en-US" smtClean="0"/>
              <a:pPr/>
              <a:t>‹#›</a:t>
            </a:fld>
            <a:endParaRPr lang="en-US" dirty="0"/>
          </a:p>
        </p:txBody>
      </p:sp>
    </p:spTree>
    <p:extLst>
      <p:ext uri="{BB962C8B-B14F-4D97-AF65-F5344CB8AC3E}">
        <p14:creationId xmlns:p14="http://schemas.microsoft.com/office/powerpoint/2010/main" val="309029076"/>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with Photo on Left">
    <p:spTree>
      <p:nvGrpSpPr>
        <p:cNvPr id="1" name=""/>
        <p:cNvGrpSpPr/>
        <p:nvPr/>
      </p:nvGrpSpPr>
      <p:grpSpPr>
        <a:xfrm>
          <a:off x="0" y="0"/>
          <a:ext cx="0" cy="0"/>
          <a:chOff x="0" y="0"/>
          <a:chExt cx="0" cy="0"/>
        </a:xfrm>
      </p:grpSpPr>
      <p:sp>
        <p:nvSpPr>
          <p:cNvPr id="7" name="Picture Placeholder 9"/>
          <p:cNvSpPr>
            <a:spLocks noGrp="1"/>
          </p:cNvSpPr>
          <p:nvPr>
            <p:ph type="pic" sz="quarter" idx="12"/>
          </p:nvPr>
        </p:nvSpPr>
        <p:spPr>
          <a:xfrm>
            <a:off x="0" y="0"/>
            <a:ext cx="6019800" cy="6858000"/>
          </a:xfrm>
        </p:spPr>
        <p:txBody>
          <a:bodyPr/>
          <a:lstStyle/>
          <a:p>
            <a:endParaRPr lang="en-US" dirty="0"/>
          </a:p>
        </p:txBody>
      </p:sp>
      <p:sp>
        <p:nvSpPr>
          <p:cNvPr id="14" name="Text Placeholder 16"/>
          <p:cNvSpPr>
            <a:spLocks noGrp="1"/>
          </p:cNvSpPr>
          <p:nvPr>
            <p:ph type="body" sz="quarter" idx="14" hasCustomPrompt="1"/>
          </p:nvPr>
        </p:nvSpPr>
        <p:spPr>
          <a:xfrm>
            <a:off x="6553199" y="1825625"/>
            <a:ext cx="5068529" cy="4351337"/>
          </a:xfrm>
        </p:spPr>
        <p:txBody>
          <a:bodyPr/>
          <a:lstStyle>
            <a:lvl1pPr marL="0" indent="0">
              <a:buFontTx/>
              <a:buNone/>
              <a:defRPr sz="2000" baseline="0"/>
            </a:lvl1pPr>
            <a:lvl2pPr>
              <a:defRPr>
                <a:solidFill>
                  <a:srgbClr val="767676"/>
                </a:solidFill>
              </a:defRPr>
            </a:lvl2pPr>
            <a:lvl3pPr>
              <a:defRPr>
                <a:solidFill>
                  <a:srgbClr val="767676"/>
                </a:solidFill>
              </a:defRPr>
            </a:lvl3pPr>
            <a:lvl4pPr marL="777240" marR="0" indent="-228600" algn="l" defTabSz="914400" rtl="0" eaLnBrk="1" fontAlgn="auto" latinLnBrk="0" hangingPunct="1">
              <a:lnSpc>
                <a:spcPct val="120000"/>
              </a:lnSpc>
              <a:spcBef>
                <a:spcPts val="500"/>
              </a:spcBef>
              <a:spcAft>
                <a:spcPts val="0"/>
              </a:spcAft>
              <a:buClrTx/>
              <a:buSzTx/>
              <a:buFont typeface="Arial"/>
              <a:buChar char="•"/>
              <a:tabLst/>
              <a:defRPr>
                <a:solidFill>
                  <a:srgbClr val="767676"/>
                </a:solidFill>
              </a:defRPr>
            </a:lvl4pPr>
          </a:lstStyle>
          <a:p>
            <a:pPr lvl="0"/>
            <a:r>
              <a:rPr lang="en-US" dirty="0"/>
              <a:t>First level text.</a:t>
            </a:r>
          </a:p>
          <a:p>
            <a:pPr lvl="1"/>
            <a:r>
              <a:rPr lang="en-US" dirty="0"/>
              <a:t>Second level</a:t>
            </a:r>
          </a:p>
          <a:p>
            <a:pPr lvl="2"/>
            <a:r>
              <a:rPr lang="en-US" dirty="0"/>
              <a:t>Third level</a:t>
            </a:r>
          </a:p>
          <a:p>
            <a:pPr lvl="3"/>
            <a:r>
              <a:rPr lang="en-US" dirty="0"/>
              <a:t>Fourth level</a:t>
            </a:r>
          </a:p>
        </p:txBody>
      </p:sp>
      <p:sp>
        <p:nvSpPr>
          <p:cNvPr id="15" name="Title 1"/>
          <p:cNvSpPr>
            <a:spLocks noGrp="1"/>
          </p:cNvSpPr>
          <p:nvPr>
            <p:ph type="title" hasCustomPrompt="1"/>
          </p:nvPr>
        </p:nvSpPr>
        <p:spPr>
          <a:xfrm>
            <a:off x="6553199" y="590551"/>
            <a:ext cx="5068529" cy="1104899"/>
          </a:xfrm>
        </p:spPr>
        <p:txBody>
          <a:bodyPr anchor="b" anchorCtr="0">
            <a:normAutofit/>
          </a:bodyPr>
          <a:lstStyle>
            <a:lvl1pPr>
              <a:defRPr sz="3200" baseline="0"/>
            </a:lvl1pPr>
          </a:lstStyle>
          <a:p>
            <a:r>
              <a:rPr lang="en-US" dirty="0"/>
              <a:t>Text with Photo on Left</a:t>
            </a:r>
          </a:p>
        </p:txBody>
      </p:sp>
      <p:sp>
        <p:nvSpPr>
          <p:cNvPr id="28" name="Text Placeholder 16"/>
          <p:cNvSpPr>
            <a:spLocks noGrp="1"/>
          </p:cNvSpPr>
          <p:nvPr>
            <p:ph type="body" sz="quarter" idx="15" hasCustomPrompt="1"/>
          </p:nvPr>
        </p:nvSpPr>
        <p:spPr>
          <a:xfrm>
            <a:off x="6553199" y="6048487"/>
            <a:ext cx="3923655" cy="546279"/>
          </a:xfrm>
        </p:spPr>
        <p:txBody>
          <a:bodyPr>
            <a:normAutofit/>
          </a:bodyPr>
          <a:lstStyle>
            <a:lvl1pPr marL="0" indent="0">
              <a:buFontTx/>
              <a:buNone/>
              <a:defRPr sz="1200" baseline="0">
                <a:solidFill>
                  <a:srgbClr val="99C1DA"/>
                </a:solidFill>
              </a:defRPr>
            </a:lvl1pPr>
            <a:lvl2pPr>
              <a:defRPr>
                <a:solidFill>
                  <a:srgbClr val="86AAC0"/>
                </a:solidFill>
              </a:defRPr>
            </a:lvl2pPr>
            <a:lvl3pPr>
              <a:defRPr>
                <a:solidFill>
                  <a:srgbClr val="86AAC0"/>
                </a:solidFill>
              </a:defRPr>
            </a:lvl3pPr>
            <a:lvl4pPr marL="777240" marR="0" indent="-228600" algn="l" defTabSz="914400" rtl="0" eaLnBrk="1" fontAlgn="auto" latinLnBrk="0" hangingPunct="1">
              <a:lnSpc>
                <a:spcPct val="120000"/>
              </a:lnSpc>
              <a:spcBef>
                <a:spcPts val="500"/>
              </a:spcBef>
              <a:spcAft>
                <a:spcPts val="0"/>
              </a:spcAft>
              <a:buClrTx/>
              <a:buSzTx/>
              <a:buFont typeface="Arial"/>
              <a:buChar char="•"/>
              <a:tabLst/>
              <a:defRPr>
                <a:solidFill>
                  <a:srgbClr val="86AAC0"/>
                </a:solidFill>
              </a:defRPr>
            </a:lvl4pPr>
          </a:lstStyle>
          <a:p>
            <a:pPr lvl="0"/>
            <a:r>
              <a:rPr lang="en-US" dirty="0"/>
              <a:t>Optional image caption goes here.  Captions must not exceed two lines of text.</a:t>
            </a:r>
          </a:p>
        </p:txBody>
      </p:sp>
    </p:spTree>
    <p:extLst>
      <p:ext uri="{BB962C8B-B14F-4D97-AF65-F5344CB8AC3E}">
        <p14:creationId xmlns:p14="http://schemas.microsoft.com/office/powerpoint/2010/main" val="1236221886"/>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8" name="Rectangle 7"/>
          <p:cNvSpPr/>
          <p:nvPr userDrawn="1"/>
        </p:nvSpPr>
        <p:spPr>
          <a:xfrm>
            <a:off x="0" y="89524"/>
            <a:ext cx="12192000" cy="103239"/>
          </a:xfrm>
          <a:prstGeom prst="rect">
            <a:avLst/>
          </a:prstGeom>
          <a:solidFill>
            <a:srgbClr val="EDED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userDrawn="1"/>
        </p:nvSpPr>
        <p:spPr>
          <a:xfrm>
            <a:off x="0" y="43510"/>
            <a:ext cx="12192000" cy="103239"/>
          </a:xfrm>
          <a:prstGeom prst="rect">
            <a:avLst/>
          </a:prstGeom>
          <a:solidFill>
            <a:srgbClr val="B4B4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0"/>
            <a:ext cx="12192000" cy="103239"/>
          </a:xfrm>
          <a:prstGeom prst="rect">
            <a:avLst/>
          </a:prstGeom>
          <a:solidFill>
            <a:srgbClr val="D719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570270" y="590550"/>
            <a:ext cx="11051459" cy="695016"/>
          </a:xfrm>
          <a:prstGeom prst="rect">
            <a:avLst/>
          </a:prstGeom>
        </p:spPr>
        <p:txBody>
          <a:bodyPr vert="horz" lIns="91440" tIns="45720" rIns="91440" bIns="45720" rtlCol="0" anchor="b" anchorCtr="0">
            <a:normAutofit/>
          </a:bodyPr>
          <a:lstStyle/>
          <a:p>
            <a:r>
              <a:rPr lang="en-US" dirty="0"/>
              <a:t>Click to edit Master title style</a:t>
            </a:r>
          </a:p>
        </p:txBody>
      </p:sp>
      <p:sp>
        <p:nvSpPr>
          <p:cNvPr id="3" name="Text Placeholder 2"/>
          <p:cNvSpPr>
            <a:spLocks noGrp="1"/>
          </p:cNvSpPr>
          <p:nvPr>
            <p:ph type="body" idx="1"/>
          </p:nvPr>
        </p:nvSpPr>
        <p:spPr>
          <a:xfrm>
            <a:off x="570270" y="1825625"/>
            <a:ext cx="11051459"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Slide Number Placeholder 3"/>
          <p:cNvSpPr>
            <a:spLocks noGrp="1"/>
          </p:cNvSpPr>
          <p:nvPr>
            <p:ph type="sldNum" sz="quarter" idx="4"/>
          </p:nvPr>
        </p:nvSpPr>
        <p:spPr>
          <a:xfrm>
            <a:off x="570270" y="6176963"/>
            <a:ext cx="540073" cy="354466"/>
          </a:xfrm>
          <a:prstGeom prst="rect">
            <a:avLst/>
          </a:prstGeom>
        </p:spPr>
        <p:txBody>
          <a:bodyPr vert="horz" lIns="91440" tIns="45720" rIns="91440" bIns="45720" rtlCol="0" anchor="ctr"/>
          <a:lstStyle>
            <a:lvl1pPr algn="l">
              <a:defRPr sz="1200">
                <a:solidFill>
                  <a:srgbClr val="99C1DA"/>
                </a:solidFill>
                <a:latin typeface="Arial" charset="0"/>
                <a:ea typeface="Arial" charset="0"/>
                <a:cs typeface="Arial" charset="0"/>
              </a:defRPr>
            </a:lvl1pPr>
          </a:lstStyle>
          <a:p>
            <a:fld id="{3A3E03B6-B048-944D-8618-CB64F659C3E8}" type="slidenum">
              <a:rPr lang="en-US" smtClean="0"/>
              <a:pPr/>
              <a:t>‹#›</a:t>
            </a:fld>
            <a:endParaRPr lang="en-US" dirty="0"/>
          </a:p>
        </p:txBody>
      </p:sp>
    </p:spTree>
    <p:extLst>
      <p:ext uri="{BB962C8B-B14F-4D97-AF65-F5344CB8AC3E}">
        <p14:creationId xmlns:p14="http://schemas.microsoft.com/office/powerpoint/2010/main" val="992251507"/>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3" r:id="rId3"/>
    <p:sldLayoutId id="2147483664" r:id="rId4"/>
    <p:sldLayoutId id="2147483650" r:id="rId5"/>
    <p:sldLayoutId id="2147483652" r:id="rId6"/>
    <p:sldLayoutId id="2147483656" r:id="rId7"/>
    <p:sldLayoutId id="2147483658" r:id="rId8"/>
    <p:sldLayoutId id="2147483659" r:id="rId9"/>
    <p:sldLayoutId id="2147483661" r:id="rId10"/>
    <p:sldLayoutId id="2147483662" r:id="rId11"/>
    <p:sldLayoutId id="2147483665" r:id="rId12"/>
    <p:sldLayoutId id="2147483654" r:id="rId13"/>
    <p:sldLayoutId id="2147483655" r:id="rId14"/>
    <p:sldLayoutId id="2147483651" r:id="rId15"/>
    <p:sldLayoutId id="2147483653" r:id="rId16"/>
    <p:sldLayoutId id="2147483657" r:id="rId17"/>
  </p:sldLayoutIdLst>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hf hdr="0" ftr="0" dt="0"/>
  <p:txStyles>
    <p:titleStyle>
      <a:lvl1pPr algn="l" defTabSz="914400" rtl="0" eaLnBrk="1" latinLnBrk="0" hangingPunct="1">
        <a:lnSpc>
          <a:spcPct val="110000"/>
        </a:lnSpc>
        <a:spcBef>
          <a:spcPct val="0"/>
        </a:spcBef>
        <a:buNone/>
        <a:defRPr sz="3200" b="0" kern="1200">
          <a:solidFill>
            <a:srgbClr val="0E334F"/>
          </a:solidFill>
          <a:latin typeface="Georgia" charset="0"/>
          <a:ea typeface="Georgia" charset="0"/>
          <a:cs typeface="Georgia" charset="0"/>
        </a:defRPr>
      </a:lvl1pPr>
    </p:titleStyle>
    <p:bodyStyle>
      <a:lvl1pPr marL="0" indent="0" algn="l" defTabSz="914400" rtl="0" eaLnBrk="1" latinLnBrk="0" hangingPunct="1">
        <a:lnSpc>
          <a:spcPct val="120000"/>
        </a:lnSpc>
        <a:spcBef>
          <a:spcPts val="1000"/>
        </a:spcBef>
        <a:buFont typeface="Arial"/>
        <a:buNone/>
        <a:defRPr sz="2000" kern="1200">
          <a:solidFill>
            <a:srgbClr val="0E334F"/>
          </a:solidFill>
          <a:latin typeface="Arial" charset="0"/>
          <a:ea typeface="Arial" charset="0"/>
          <a:cs typeface="Arial" charset="0"/>
        </a:defRPr>
      </a:lvl1pPr>
      <a:lvl2pPr marL="342900" indent="-342900" algn="l" defTabSz="914400" rtl="0" eaLnBrk="1" latinLnBrk="0" hangingPunct="1">
        <a:lnSpc>
          <a:spcPct val="120000"/>
        </a:lnSpc>
        <a:spcBef>
          <a:spcPts val="500"/>
        </a:spcBef>
        <a:buFont typeface="Arial" charset="0"/>
        <a:buChar char="•"/>
        <a:defRPr sz="2000" kern="1200">
          <a:solidFill>
            <a:srgbClr val="767676"/>
          </a:solidFill>
          <a:latin typeface="Arial" charset="0"/>
          <a:ea typeface="Arial" charset="0"/>
          <a:cs typeface="Arial" charset="0"/>
        </a:defRPr>
      </a:lvl2pPr>
      <a:lvl3pPr marL="560070" indent="-285750" algn="l" defTabSz="914400" rtl="0" eaLnBrk="1" latinLnBrk="0" hangingPunct="1">
        <a:lnSpc>
          <a:spcPct val="120000"/>
        </a:lnSpc>
        <a:spcBef>
          <a:spcPts val="500"/>
        </a:spcBef>
        <a:buFont typeface="Arial" charset="0"/>
        <a:buChar char="•"/>
        <a:defRPr sz="1800" kern="1200">
          <a:solidFill>
            <a:srgbClr val="767676"/>
          </a:solidFill>
          <a:latin typeface="Arial" charset="0"/>
          <a:ea typeface="Arial" charset="0"/>
          <a:cs typeface="Arial" charset="0"/>
        </a:defRPr>
      </a:lvl3pPr>
      <a:lvl4pPr marL="834390" indent="-285750" algn="l" defTabSz="914400" rtl="0" eaLnBrk="1" latinLnBrk="0" hangingPunct="1">
        <a:lnSpc>
          <a:spcPct val="120000"/>
        </a:lnSpc>
        <a:spcBef>
          <a:spcPts val="500"/>
        </a:spcBef>
        <a:buFont typeface="Arial" charset="0"/>
        <a:buChar char="•"/>
        <a:defRPr sz="1600" kern="1200">
          <a:solidFill>
            <a:srgbClr val="767676"/>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kern="1200">
          <a:solidFill>
            <a:srgbClr val="0E334F"/>
          </a:solidFill>
          <a:latin typeface="PT Sans" charset="0"/>
          <a:ea typeface="PT Sans" charset="0"/>
          <a:cs typeface="PT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1.xml"/><Relationship Id="rId1" Type="http://schemas.openxmlformats.org/officeDocument/2006/relationships/slideLayout" Target="../slideLayouts/slideLayout14.xml"/><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0892"/>
            <a:ext cx="10086110" cy="1193800"/>
          </a:xfrm>
        </p:spPr>
        <p:txBody>
          <a:bodyPr>
            <a:normAutofit fontScale="90000"/>
          </a:bodyPr>
          <a:lstStyle/>
          <a:p>
            <a:r>
              <a:rPr lang="en-US" dirty="0"/>
              <a:t>Burning the Gas ‘Bridge Fuel’ Myth</a:t>
            </a:r>
          </a:p>
        </p:txBody>
      </p:sp>
      <p:sp>
        <p:nvSpPr>
          <p:cNvPr id="3" name="Subtitle 2"/>
          <p:cNvSpPr>
            <a:spLocks noGrp="1"/>
          </p:cNvSpPr>
          <p:nvPr>
            <p:ph type="subTitle" idx="1"/>
          </p:nvPr>
        </p:nvSpPr>
        <p:spPr>
          <a:xfrm>
            <a:off x="0" y="1154983"/>
            <a:ext cx="10086110" cy="672754"/>
          </a:xfrm>
        </p:spPr>
        <p:txBody>
          <a:bodyPr>
            <a:normAutofit lnSpcReduction="10000"/>
          </a:bodyPr>
          <a:lstStyle/>
          <a:p>
            <a:r>
              <a:rPr lang="en-US" dirty="0"/>
              <a:t>Why Gas is NOT Clean, Cheap or Necessary</a:t>
            </a:r>
          </a:p>
        </p:txBody>
      </p:sp>
      <p:sp>
        <p:nvSpPr>
          <p:cNvPr id="4" name="Text Placeholder 3"/>
          <p:cNvSpPr>
            <a:spLocks noGrp="1"/>
          </p:cNvSpPr>
          <p:nvPr>
            <p:ph type="body" sz="quarter" idx="13"/>
          </p:nvPr>
        </p:nvSpPr>
        <p:spPr>
          <a:xfrm>
            <a:off x="225795" y="5574081"/>
            <a:ext cx="11335728" cy="956777"/>
          </a:xfrm>
        </p:spPr>
        <p:txBody>
          <a:bodyPr>
            <a:normAutofit/>
          </a:bodyPr>
          <a:lstStyle/>
          <a:p>
            <a:r>
              <a:rPr lang="en-US" dirty="0"/>
              <a:t>Lorne Stockman, Senior Research Analyst – Oil Change International - lorne@priceofoil.org</a:t>
            </a:r>
          </a:p>
          <a:p>
            <a:r>
              <a:rPr lang="en-US" dirty="0"/>
              <a:t>July 2019</a:t>
            </a:r>
          </a:p>
        </p:txBody>
      </p:sp>
      <p:sp>
        <p:nvSpPr>
          <p:cNvPr id="6" name="TextBox 5"/>
          <p:cNvSpPr txBox="1"/>
          <p:nvPr/>
        </p:nvSpPr>
        <p:spPr>
          <a:xfrm>
            <a:off x="225795" y="4509370"/>
            <a:ext cx="7903924" cy="523220"/>
          </a:xfrm>
          <a:prstGeom prst="rect">
            <a:avLst/>
          </a:prstGeom>
          <a:noFill/>
        </p:spPr>
        <p:txBody>
          <a:bodyPr wrap="square" rtlCol="0">
            <a:spAutoFit/>
          </a:bodyPr>
          <a:lstStyle/>
          <a:p>
            <a:r>
              <a:rPr lang="en-US" sz="2800" dirty="0">
                <a:solidFill>
                  <a:schemeClr val="bg1"/>
                </a:solidFill>
              </a:rPr>
              <a:t>Download the report at </a:t>
            </a:r>
            <a:r>
              <a:rPr lang="en-US" sz="2800" b="1" u="sng" dirty="0">
                <a:solidFill>
                  <a:schemeClr val="bg1"/>
                </a:solidFill>
              </a:rPr>
              <a:t>www.priceofoil.org/gas</a:t>
            </a:r>
          </a:p>
        </p:txBody>
      </p:sp>
    </p:spTree>
    <p:extLst>
      <p:ext uri="{BB962C8B-B14F-4D97-AF65-F5344CB8AC3E}">
        <p14:creationId xmlns:p14="http://schemas.microsoft.com/office/powerpoint/2010/main" val="8841942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dirty="0"/>
              <a:t>1. Gas breaks the carbon budget</a:t>
            </a:r>
          </a:p>
        </p:txBody>
      </p:sp>
      <p:sp>
        <p:nvSpPr>
          <p:cNvPr id="3" name="Slide Number Placeholder 2"/>
          <p:cNvSpPr>
            <a:spLocks noGrp="1"/>
          </p:cNvSpPr>
          <p:nvPr>
            <p:ph type="sldNum" sz="quarter" idx="4"/>
          </p:nvPr>
        </p:nvSpPr>
        <p:spPr/>
        <p:txBody>
          <a:bodyPr/>
          <a:lstStyle/>
          <a:p>
            <a:fld id="{3A3E03B6-B048-944D-8618-CB64F659C3E8}" type="slidenum">
              <a:rPr lang="en-US" smtClean="0"/>
              <a:pPr/>
              <a:t>10</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0305" y="1209366"/>
            <a:ext cx="7890335" cy="4648200"/>
          </a:xfrm>
          <a:prstGeom prst="rect">
            <a:avLst/>
          </a:prstGeom>
        </p:spPr>
      </p:pic>
    </p:spTree>
    <p:extLst>
      <p:ext uri="{BB962C8B-B14F-4D97-AF65-F5344CB8AC3E}">
        <p14:creationId xmlns:p14="http://schemas.microsoft.com/office/powerpoint/2010/main" val="20876705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3A3E03B6-B048-944D-8618-CB64F659C3E8}" type="slidenum">
              <a:rPr lang="en-US" smtClean="0"/>
              <a:pPr/>
              <a:t>11</a:t>
            </a:fld>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69531" y="122651"/>
            <a:ext cx="4922469" cy="3281646"/>
          </a:xfrm>
          <a:prstGeom prst="rect">
            <a:avLst/>
          </a:prstGeom>
        </p:spPr>
      </p:pic>
      <p:pic>
        <p:nvPicPr>
          <p:cNvPr id="4" name="Picture 3"/>
          <p:cNvPicPr>
            <a:picLocks noChangeAspect="1"/>
          </p:cNvPicPr>
          <p:nvPr/>
        </p:nvPicPr>
        <p:blipFill>
          <a:blip r:embed="rId4"/>
          <a:stretch>
            <a:fillRect/>
          </a:stretch>
        </p:blipFill>
        <p:spPr>
          <a:xfrm>
            <a:off x="0" y="122651"/>
            <a:ext cx="4449136" cy="3635157"/>
          </a:xfrm>
          <a:prstGeom prst="rect">
            <a:avLst/>
          </a:prstGeom>
        </p:spPr>
      </p:pic>
      <p:pic>
        <p:nvPicPr>
          <p:cNvPr id="5" name="Picture 4"/>
          <p:cNvPicPr>
            <a:picLocks noChangeAspect="1"/>
          </p:cNvPicPr>
          <p:nvPr/>
        </p:nvPicPr>
        <p:blipFill>
          <a:blip r:embed="rId5"/>
          <a:stretch>
            <a:fillRect/>
          </a:stretch>
        </p:blipFill>
        <p:spPr>
          <a:xfrm>
            <a:off x="2548425" y="3247939"/>
            <a:ext cx="6074375" cy="3413842"/>
          </a:xfrm>
          <a:prstGeom prst="rect">
            <a:avLst/>
          </a:prstGeom>
        </p:spPr>
      </p:pic>
    </p:spTree>
    <p:extLst>
      <p:ext uri="{BB962C8B-B14F-4D97-AF65-F5344CB8AC3E}">
        <p14:creationId xmlns:p14="http://schemas.microsoft.com/office/powerpoint/2010/main" val="30214900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 Gas Breaks the Carbon Budget</a:t>
            </a:r>
          </a:p>
        </p:txBody>
      </p:sp>
      <p:sp>
        <p:nvSpPr>
          <p:cNvPr id="3" name="Slide Number Placeholder 2"/>
          <p:cNvSpPr>
            <a:spLocks noGrp="1"/>
          </p:cNvSpPr>
          <p:nvPr>
            <p:ph type="sldNum" sz="quarter" idx="4"/>
          </p:nvPr>
        </p:nvSpPr>
        <p:spPr/>
        <p:txBody>
          <a:bodyPr/>
          <a:lstStyle/>
          <a:p>
            <a:fld id="{3A3E03B6-B048-944D-8618-CB64F659C3E8}" type="slidenum">
              <a:rPr lang="en-US" smtClean="0"/>
              <a:pPr/>
              <a:t>12</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0270" y="1209366"/>
            <a:ext cx="9196374" cy="4433788"/>
          </a:xfrm>
          <a:prstGeom prst="rect">
            <a:avLst/>
          </a:prstGeom>
        </p:spPr>
      </p:pic>
    </p:spTree>
    <p:extLst>
      <p:ext uri="{BB962C8B-B14F-4D97-AF65-F5344CB8AC3E}">
        <p14:creationId xmlns:p14="http://schemas.microsoft.com/office/powerpoint/2010/main" val="8219587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3A3E03B6-B048-944D-8618-CB64F659C3E8}" type="slidenum">
              <a:rPr lang="en-US" smtClean="0"/>
              <a:pPr/>
              <a:t>13</a:t>
            </a:fld>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344400" cy="6858000"/>
          </a:xfrm>
          <a:prstGeom prst="rect">
            <a:avLst/>
          </a:prstGeom>
        </p:spPr>
      </p:pic>
    </p:spTree>
    <p:extLst>
      <p:ext uri="{BB962C8B-B14F-4D97-AF65-F5344CB8AC3E}">
        <p14:creationId xmlns:p14="http://schemas.microsoft.com/office/powerpoint/2010/main" val="6679239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dirty="0"/>
              <a:t>2. Coal-to-gas switching doesn’t cut it – Power Sector</a:t>
            </a:r>
          </a:p>
        </p:txBody>
      </p:sp>
      <p:sp>
        <p:nvSpPr>
          <p:cNvPr id="3" name="Slide Number Placeholder 2"/>
          <p:cNvSpPr>
            <a:spLocks noGrp="1"/>
          </p:cNvSpPr>
          <p:nvPr>
            <p:ph type="sldNum" sz="quarter" idx="4"/>
          </p:nvPr>
        </p:nvSpPr>
        <p:spPr/>
        <p:txBody>
          <a:bodyPr/>
          <a:lstStyle/>
          <a:p>
            <a:fld id="{3A3E03B6-B048-944D-8618-CB64F659C3E8}" type="slidenum">
              <a:rPr lang="en-US" smtClean="0"/>
              <a:pPr/>
              <a:t>14</a:t>
            </a:fld>
            <a:endParaRPr lang="en-US" dirty="0"/>
          </a:p>
        </p:txBody>
      </p:sp>
      <p:pic>
        <p:nvPicPr>
          <p:cNvPr id="4" name="Picture 3"/>
          <p:cNvPicPr>
            <a:picLocks noChangeAspect="1"/>
          </p:cNvPicPr>
          <p:nvPr/>
        </p:nvPicPr>
        <p:blipFill>
          <a:blip r:embed="rId3"/>
          <a:stretch>
            <a:fillRect/>
          </a:stretch>
        </p:blipFill>
        <p:spPr>
          <a:xfrm>
            <a:off x="0" y="1209366"/>
            <a:ext cx="11123112" cy="4456542"/>
          </a:xfrm>
          <a:prstGeom prst="rect">
            <a:avLst/>
          </a:prstGeom>
        </p:spPr>
      </p:pic>
    </p:spTree>
    <p:extLst>
      <p:ext uri="{BB962C8B-B14F-4D97-AF65-F5344CB8AC3E}">
        <p14:creationId xmlns:p14="http://schemas.microsoft.com/office/powerpoint/2010/main" val="28426275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r>
              <a:rPr lang="en-US" dirty="0"/>
              <a:t>3. Low-cost renewables can displace coal and gas</a:t>
            </a:r>
          </a:p>
        </p:txBody>
      </p:sp>
      <p:sp>
        <p:nvSpPr>
          <p:cNvPr id="3" name="Slide Number Placeholder 2"/>
          <p:cNvSpPr>
            <a:spLocks noGrp="1"/>
          </p:cNvSpPr>
          <p:nvPr>
            <p:ph type="sldNum" sz="quarter" idx="4"/>
          </p:nvPr>
        </p:nvSpPr>
        <p:spPr/>
        <p:txBody>
          <a:bodyPr/>
          <a:lstStyle/>
          <a:p>
            <a:fld id="{3A3E03B6-B048-944D-8618-CB64F659C3E8}" type="slidenum">
              <a:rPr lang="en-US" smtClean="0"/>
              <a:pPr/>
              <a:t>15</a:t>
            </a:fld>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0270" y="1219199"/>
            <a:ext cx="10264744" cy="4477867"/>
          </a:xfrm>
          <a:prstGeom prst="rect">
            <a:avLst/>
          </a:prstGeom>
        </p:spPr>
      </p:pic>
    </p:spTree>
    <p:extLst>
      <p:ext uri="{BB962C8B-B14F-4D97-AF65-F5344CB8AC3E}">
        <p14:creationId xmlns:p14="http://schemas.microsoft.com/office/powerpoint/2010/main" val="6771876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3A3E03B6-B048-944D-8618-CB64F659C3E8}" type="slidenum">
              <a:rPr lang="en-US" smtClean="0"/>
              <a:pPr/>
              <a:t>16</a:t>
            </a:fld>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3984" y="1631119"/>
            <a:ext cx="10058400" cy="3937896"/>
          </a:xfrm>
          <a:prstGeom prst="rect">
            <a:avLst/>
          </a:prstGeom>
        </p:spPr>
      </p:pic>
      <p:sp>
        <p:nvSpPr>
          <p:cNvPr id="5" name="TextBox 4"/>
          <p:cNvSpPr txBox="1"/>
          <p:nvPr/>
        </p:nvSpPr>
        <p:spPr>
          <a:xfrm>
            <a:off x="713984" y="488515"/>
            <a:ext cx="10584493" cy="523220"/>
          </a:xfrm>
          <a:prstGeom prst="rect">
            <a:avLst/>
          </a:prstGeom>
          <a:noFill/>
        </p:spPr>
        <p:txBody>
          <a:bodyPr wrap="square" rtlCol="0">
            <a:spAutoFit/>
          </a:bodyPr>
          <a:lstStyle/>
          <a:p>
            <a:r>
              <a:rPr lang="en-US" sz="2800" b="1" dirty="0"/>
              <a:t>4. Gas Is Not Essential for Grid Reliability </a:t>
            </a:r>
          </a:p>
        </p:txBody>
      </p:sp>
    </p:spTree>
    <p:extLst>
      <p:ext uri="{BB962C8B-B14F-4D97-AF65-F5344CB8AC3E}">
        <p14:creationId xmlns:p14="http://schemas.microsoft.com/office/powerpoint/2010/main" val="30220333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3A3E03B6-B048-944D-8618-CB64F659C3E8}" type="slidenum">
              <a:rPr lang="en-US" smtClean="0"/>
              <a:pPr/>
              <a:t>17</a:t>
            </a:fld>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0306" y="365993"/>
            <a:ext cx="10225712" cy="5218187"/>
          </a:xfrm>
          <a:prstGeom prst="rect">
            <a:avLst/>
          </a:prstGeom>
        </p:spPr>
      </p:pic>
    </p:spTree>
    <p:extLst>
      <p:ext uri="{BB962C8B-B14F-4D97-AF65-F5344CB8AC3E}">
        <p14:creationId xmlns:p14="http://schemas.microsoft.com/office/powerpoint/2010/main" val="20168103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3A3E03B6-B048-944D-8618-CB64F659C3E8}" type="slidenum">
              <a:rPr lang="en-US" smtClean="0"/>
              <a:pPr/>
              <a:t>18</a:t>
            </a:fld>
            <a:endParaRPr lang="en-US" dirty="0"/>
          </a:p>
        </p:txBody>
      </p:sp>
      <p:pic>
        <p:nvPicPr>
          <p:cNvPr id="3" name="Picture 2"/>
          <p:cNvPicPr>
            <a:picLocks noChangeAspect="1"/>
          </p:cNvPicPr>
          <p:nvPr/>
        </p:nvPicPr>
        <p:blipFill>
          <a:blip r:embed="rId3"/>
          <a:stretch>
            <a:fillRect/>
          </a:stretch>
        </p:blipFill>
        <p:spPr>
          <a:xfrm>
            <a:off x="300624" y="367691"/>
            <a:ext cx="10684701" cy="5342351"/>
          </a:xfrm>
          <a:prstGeom prst="rect">
            <a:avLst/>
          </a:prstGeom>
        </p:spPr>
      </p:pic>
    </p:spTree>
    <p:extLst>
      <p:ext uri="{BB962C8B-B14F-4D97-AF65-F5344CB8AC3E}">
        <p14:creationId xmlns:p14="http://schemas.microsoft.com/office/powerpoint/2010/main" val="6025559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3A3E03B6-B048-944D-8618-CB64F659C3E8}" type="slidenum">
              <a:rPr lang="en-US" smtClean="0"/>
              <a:pPr/>
              <a:t>19</a:t>
            </a:fld>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0306" y="560017"/>
            <a:ext cx="9512214" cy="5151851"/>
          </a:xfrm>
          <a:prstGeom prst="rect">
            <a:avLst/>
          </a:prstGeom>
        </p:spPr>
      </p:pic>
    </p:spTree>
    <p:extLst>
      <p:ext uri="{BB962C8B-B14F-4D97-AF65-F5344CB8AC3E}">
        <p14:creationId xmlns:p14="http://schemas.microsoft.com/office/powerpoint/2010/main" val="24158655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3A3E03B6-B048-944D-8618-CB64F659C3E8}" type="slidenum">
              <a:rPr lang="en-US" smtClean="0"/>
              <a:pPr/>
              <a:t>2</a:t>
            </a:fld>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1475"/>
            <a:ext cx="10935222" cy="5455269"/>
          </a:xfrm>
          <a:prstGeom prst="rect">
            <a:avLst/>
          </a:prstGeom>
        </p:spPr>
      </p:pic>
      <p:sp>
        <p:nvSpPr>
          <p:cNvPr id="5" name="TextBox 4"/>
          <p:cNvSpPr txBox="1"/>
          <p:nvPr/>
        </p:nvSpPr>
        <p:spPr>
          <a:xfrm>
            <a:off x="1110343" y="5887233"/>
            <a:ext cx="4914676" cy="369332"/>
          </a:xfrm>
          <a:prstGeom prst="rect">
            <a:avLst/>
          </a:prstGeom>
          <a:noFill/>
        </p:spPr>
        <p:txBody>
          <a:bodyPr wrap="square" rtlCol="0">
            <a:spAutoFit/>
          </a:bodyPr>
          <a:lstStyle/>
          <a:p>
            <a:r>
              <a:rPr lang="en-US" dirty="0"/>
              <a:t>Source: Rystad Energy AS</a:t>
            </a:r>
          </a:p>
        </p:txBody>
      </p:sp>
    </p:spTree>
    <p:extLst>
      <p:ext uri="{BB962C8B-B14F-4D97-AF65-F5344CB8AC3E}">
        <p14:creationId xmlns:p14="http://schemas.microsoft.com/office/powerpoint/2010/main" val="250248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3A3E03B6-B048-944D-8618-CB64F659C3E8}" type="slidenum">
              <a:rPr lang="en-US" smtClean="0"/>
              <a:pPr/>
              <a:t>20</a:t>
            </a:fld>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35568"/>
            <a:ext cx="11486367" cy="5374012"/>
          </a:xfrm>
          <a:prstGeom prst="rect">
            <a:avLst/>
          </a:prstGeom>
        </p:spPr>
      </p:pic>
    </p:spTree>
    <p:extLst>
      <p:ext uri="{BB962C8B-B14F-4D97-AF65-F5344CB8AC3E}">
        <p14:creationId xmlns:p14="http://schemas.microsoft.com/office/powerpoint/2010/main" val="6029105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4">
            <a:lumMod val="50000"/>
            <a:lumOff val="50000"/>
          </a:schemeClr>
        </a:solidFill>
        <a:effectLst/>
      </p:bgPr>
    </p:bg>
    <p:spTree>
      <p:nvGrpSpPr>
        <p:cNvPr id="1" name=""/>
        <p:cNvGrpSpPr/>
        <p:nvPr/>
      </p:nvGrpSpPr>
      <p:grpSpPr>
        <a:xfrm>
          <a:off x="0" y="0"/>
          <a:ext cx="0" cy="0"/>
          <a:chOff x="0" y="0"/>
          <a:chExt cx="0" cy="0"/>
        </a:xfrm>
      </p:grpSpPr>
      <p:sp>
        <p:nvSpPr>
          <p:cNvPr id="2" name="TextBox 1"/>
          <p:cNvSpPr txBox="1"/>
          <p:nvPr/>
        </p:nvSpPr>
        <p:spPr>
          <a:xfrm>
            <a:off x="3575304" y="5901226"/>
            <a:ext cx="5184648" cy="461665"/>
          </a:xfrm>
          <a:prstGeom prst="rect">
            <a:avLst/>
          </a:prstGeom>
          <a:noFill/>
        </p:spPr>
        <p:txBody>
          <a:bodyPr wrap="square" rtlCol="0">
            <a:spAutoFit/>
          </a:bodyPr>
          <a:lstStyle/>
          <a:p>
            <a:r>
              <a:rPr lang="en-US" sz="2400" dirty="0"/>
              <a:t>Lorne Stockman – lorne@priceofoil.org</a:t>
            </a:r>
          </a:p>
        </p:txBody>
      </p:sp>
      <p:sp>
        <p:nvSpPr>
          <p:cNvPr id="3" name="TextBox 2"/>
          <p:cNvSpPr txBox="1"/>
          <p:nvPr/>
        </p:nvSpPr>
        <p:spPr>
          <a:xfrm>
            <a:off x="3575304" y="5057739"/>
            <a:ext cx="5440680" cy="707886"/>
          </a:xfrm>
          <a:prstGeom prst="rect">
            <a:avLst/>
          </a:prstGeom>
          <a:noFill/>
        </p:spPr>
        <p:txBody>
          <a:bodyPr wrap="square" rtlCol="0">
            <a:spAutoFit/>
          </a:bodyPr>
          <a:lstStyle/>
          <a:p>
            <a:r>
              <a:rPr lang="en-US" sz="4000" b="1" dirty="0"/>
              <a:t>www.priceofoil.org/gas</a:t>
            </a:r>
            <a:endParaRPr lang="en-US" b="1" dirty="0"/>
          </a:p>
        </p:txBody>
      </p:sp>
    </p:spTree>
    <p:extLst>
      <p:ext uri="{BB962C8B-B14F-4D97-AF65-F5344CB8AC3E}">
        <p14:creationId xmlns:p14="http://schemas.microsoft.com/office/powerpoint/2010/main" val="9454691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3A3E03B6-B048-944D-8618-CB64F659C3E8}" type="slidenum">
              <a:rPr lang="en-US" smtClean="0"/>
              <a:pPr/>
              <a:t>3</a:t>
            </a:fld>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0270" y="258415"/>
            <a:ext cx="10761117" cy="4852204"/>
          </a:xfrm>
          <a:prstGeom prst="rect">
            <a:avLst/>
          </a:prstGeom>
        </p:spPr>
      </p:pic>
      <p:sp>
        <p:nvSpPr>
          <p:cNvPr id="4" name="Rectangle 3"/>
          <p:cNvSpPr/>
          <p:nvPr/>
        </p:nvSpPr>
        <p:spPr>
          <a:xfrm>
            <a:off x="570270" y="5459125"/>
            <a:ext cx="2540952" cy="369332"/>
          </a:xfrm>
          <a:prstGeom prst="rect">
            <a:avLst/>
          </a:prstGeom>
        </p:spPr>
        <p:txBody>
          <a:bodyPr wrap="none">
            <a:spAutoFit/>
          </a:bodyPr>
          <a:lstStyle/>
          <a:p>
            <a:pPr lvl="0"/>
            <a:r>
              <a:rPr lang="en-US" dirty="0">
                <a:solidFill>
                  <a:srgbClr val="0E334F"/>
                </a:solidFill>
              </a:rPr>
              <a:t>Source: Rystad Energy AS</a:t>
            </a:r>
          </a:p>
        </p:txBody>
      </p:sp>
    </p:spTree>
    <p:extLst>
      <p:ext uri="{BB962C8B-B14F-4D97-AF65-F5344CB8AC3E}">
        <p14:creationId xmlns:p14="http://schemas.microsoft.com/office/powerpoint/2010/main" val="10453118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3A3E03B6-B048-944D-8618-CB64F659C3E8}" type="slidenum">
              <a:rPr lang="en-US" smtClean="0"/>
              <a:pPr/>
              <a:t>4</a:t>
            </a:fld>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520" y="211768"/>
            <a:ext cx="10483221" cy="5298924"/>
          </a:xfrm>
          <a:prstGeom prst="rect">
            <a:avLst/>
          </a:prstGeom>
        </p:spPr>
      </p:pic>
      <p:sp>
        <p:nvSpPr>
          <p:cNvPr id="4" name="Rectangle 3"/>
          <p:cNvSpPr/>
          <p:nvPr/>
        </p:nvSpPr>
        <p:spPr>
          <a:xfrm>
            <a:off x="840306" y="5659161"/>
            <a:ext cx="2540952" cy="369332"/>
          </a:xfrm>
          <a:prstGeom prst="rect">
            <a:avLst/>
          </a:prstGeom>
        </p:spPr>
        <p:txBody>
          <a:bodyPr wrap="none">
            <a:spAutoFit/>
          </a:bodyPr>
          <a:lstStyle/>
          <a:p>
            <a:pPr lvl="0"/>
            <a:r>
              <a:rPr lang="en-US" dirty="0">
                <a:solidFill>
                  <a:srgbClr val="0E334F"/>
                </a:solidFill>
              </a:rPr>
              <a:t>Source: Rystad Energy AS</a:t>
            </a:r>
          </a:p>
        </p:txBody>
      </p:sp>
    </p:spTree>
    <p:extLst>
      <p:ext uri="{BB962C8B-B14F-4D97-AF65-F5344CB8AC3E}">
        <p14:creationId xmlns:p14="http://schemas.microsoft.com/office/powerpoint/2010/main" val="39129126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3A3E03B6-B048-944D-8618-CB64F659C3E8}" type="slidenum">
              <a:rPr lang="en-US" smtClean="0"/>
              <a:pPr/>
              <a:t>5</a:t>
            </a:fld>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0343" y="149725"/>
            <a:ext cx="9951593" cy="5371804"/>
          </a:xfrm>
          <a:prstGeom prst="rect">
            <a:avLst/>
          </a:prstGeom>
        </p:spPr>
      </p:pic>
      <p:sp>
        <p:nvSpPr>
          <p:cNvPr id="4" name="Rectangle 3"/>
          <p:cNvSpPr/>
          <p:nvPr/>
        </p:nvSpPr>
        <p:spPr>
          <a:xfrm>
            <a:off x="967508" y="5664580"/>
            <a:ext cx="2540952" cy="369332"/>
          </a:xfrm>
          <a:prstGeom prst="rect">
            <a:avLst/>
          </a:prstGeom>
        </p:spPr>
        <p:txBody>
          <a:bodyPr wrap="none">
            <a:spAutoFit/>
          </a:bodyPr>
          <a:lstStyle/>
          <a:p>
            <a:pPr lvl="0"/>
            <a:r>
              <a:rPr lang="en-US" dirty="0">
                <a:solidFill>
                  <a:srgbClr val="0E334F"/>
                </a:solidFill>
              </a:rPr>
              <a:t>Source: Rystad Energy AS</a:t>
            </a:r>
          </a:p>
        </p:txBody>
      </p:sp>
    </p:spTree>
    <p:extLst>
      <p:ext uri="{BB962C8B-B14F-4D97-AF65-F5344CB8AC3E}">
        <p14:creationId xmlns:p14="http://schemas.microsoft.com/office/powerpoint/2010/main" val="24699647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3A3E03B6-B048-944D-8618-CB64F659C3E8}" type="slidenum">
              <a:rPr lang="en-US" smtClean="0"/>
              <a:pPr/>
              <a:t>6</a:t>
            </a:fld>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015" y="187893"/>
            <a:ext cx="10972800" cy="5511449"/>
          </a:xfrm>
          <a:prstGeom prst="rect">
            <a:avLst/>
          </a:prstGeom>
        </p:spPr>
      </p:pic>
    </p:spTree>
    <p:extLst>
      <p:ext uri="{BB962C8B-B14F-4D97-AF65-F5344CB8AC3E}">
        <p14:creationId xmlns:p14="http://schemas.microsoft.com/office/powerpoint/2010/main" val="4192913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3A3E03B6-B048-944D-8618-CB64F659C3E8}" type="slidenum">
              <a:rPr lang="en-US" smtClean="0"/>
              <a:pPr/>
              <a:t>7</a:t>
            </a:fld>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41786"/>
            <a:ext cx="12192001" cy="5438515"/>
          </a:xfrm>
          <a:prstGeom prst="rect">
            <a:avLst/>
          </a:prstGeom>
        </p:spPr>
      </p:pic>
    </p:spTree>
    <p:extLst>
      <p:ext uri="{BB962C8B-B14F-4D97-AF65-F5344CB8AC3E}">
        <p14:creationId xmlns:p14="http://schemas.microsoft.com/office/powerpoint/2010/main" val="23130630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3A3E03B6-B048-944D-8618-CB64F659C3E8}" type="slidenum">
              <a:rPr lang="en-US" smtClean="0"/>
              <a:pPr/>
              <a:t>8</a:t>
            </a:fld>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84826"/>
            <a:ext cx="5992137" cy="5992137"/>
          </a:xfrm>
          <a:prstGeom prst="rect">
            <a:avLst/>
          </a:prstGeom>
        </p:spPr>
      </p:pic>
      <p:sp>
        <p:nvSpPr>
          <p:cNvPr id="4" name="TextBox 3"/>
          <p:cNvSpPr txBox="1"/>
          <p:nvPr/>
        </p:nvSpPr>
        <p:spPr>
          <a:xfrm>
            <a:off x="6187858" y="425885"/>
            <a:ext cx="6004142" cy="4401205"/>
          </a:xfrm>
          <a:prstGeom prst="rect">
            <a:avLst/>
          </a:prstGeom>
          <a:noFill/>
        </p:spPr>
        <p:txBody>
          <a:bodyPr wrap="square" rtlCol="0">
            <a:spAutoFit/>
          </a:bodyPr>
          <a:lstStyle/>
          <a:p>
            <a:pPr lvl="0"/>
            <a:r>
              <a:rPr lang="en-US" sz="2800" b="1" dirty="0">
                <a:solidFill>
                  <a:prstClr val="black"/>
                </a:solidFill>
              </a:rPr>
              <a:t>Key Reasons why gas is NOT a bridge fuel.</a:t>
            </a:r>
          </a:p>
          <a:p>
            <a:pPr marL="457200" lvl="0" indent="-457200">
              <a:buFontTx/>
              <a:buAutoNum type="arabicPeriod"/>
            </a:pPr>
            <a:r>
              <a:rPr lang="en-US" sz="2800" dirty="0">
                <a:solidFill>
                  <a:prstClr val="black"/>
                </a:solidFill>
              </a:rPr>
              <a:t>Gas Breaks the Carbon Budget;</a:t>
            </a:r>
          </a:p>
          <a:p>
            <a:pPr marL="457200" lvl="0" indent="-457200">
              <a:buFontTx/>
              <a:buAutoNum type="arabicPeriod"/>
            </a:pPr>
            <a:r>
              <a:rPr lang="en-US" sz="2800" dirty="0">
                <a:solidFill>
                  <a:prstClr val="black"/>
                </a:solidFill>
              </a:rPr>
              <a:t>Coal-to-Gas Switching Doesn’t Cut It;</a:t>
            </a:r>
          </a:p>
          <a:p>
            <a:pPr marL="457200" lvl="0" indent="-457200">
              <a:buFontTx/>
              <a:buAutoNum type="arabicPeriod"/>
            </a:pPr>
            <a:r>
              <a:rPr lang="en-US" sz="2800" dirty="0">
                <a:solidFill>
                  <a:prstClr val="black"/>
                </a:solidFill>
              </a:rPr>
              <a:t>Low-Cost Renewables Can Displace Coal and Gas;</a:t>
            </a:r>
          </a:p>
          <a:p>
            <a:pPr marL="457200" lvl="0" indent="-457200">
              <a:buFontTx/>
              <a:buAutoNum type="arabicPeriod"/>
            </a:pPr>
            <a:r>
              <a:rPr lang="en-US" sz="2800" dirty="0">
                <a:solidFill>
                  <a:prstClr val="black"/>
                </a:solidFill>
              </a:rPr>
              <a:t>Gas Is Not Essential for Grid Reliability;</a:t>
            </a:r>
          </a:p>
          <a:p>
            <a:pPr marL="457200" lvl="0" indent="-457200">
              <a:buFontTx/>
              <a:buAutoNum type="arabicPeriod"/>
            </a:pPr>
            <a:r>
              <a:rPr lang="en-US" sz="2800" dirty="0">
                <a:solidFill>
                  <a:prstClr val="black"/>
                </a:solidFill>
              </a:rPr>
              <a:t>New Gas Infrastructure Locks In Emissions.</a:t>
            </a:r>
          </a:p>
        </p:txBody>
      </p:sp>
    </p:spTree>
    <p:extLst>
      <p:ext uri="{BB962C8B-B14F-4D97-AF65-F5344CB8AC3E}">
        <p14:creationId xmlns:p14="http://schemas.microsoft.com/office/powerpoint/2010/main" val="8611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dirty="0"/>
              <a:t>Methane: Accelerating Climate Change Today</a:t>
            </a:r>
          </a:p>
        </p:txBody>
      </p:sp>
      <p:sp>
        <p:nvSpPr>
          <p:cNvPr id="3" name="Slide Number Placeholder 2"/>
          <p:cNvSpPr>
            <a:spLocks noGrp="1"/>
          </p:cNvSpPr>
          <p:nvPr>
            <p:ph type="sldNum" sz="quarter" idx="4"/>
          </p:nvPr>
        </p:nvSpPr>
        <p:spPr/>
        <p:txBody>
          <a:bodyPr/>
          <a:lstStyle/>
          <a:p>
            <a:fld id="{3A3E03B6-B048-944D-8618-CB64F659C3E8}" type="slidenum">
              <a:rPr lang="en-US" smtClean="0"/>
              <a:pPr/>
              <a:t>9</a:t>
            </a:fld>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087" y="1074126"/>
            <a:ext cx="8646657" cy="5238078"/>
          </a:xfrm>
          <a:prstGeom prst="rect">
            <a:avLst/>
          </a:prstGeom>
        </p:spPr>
      </p:pic>
    </p:spTree>
    <p:extLst>
      <p:ext uri="{BB962C8B-B14F-4D97-AF65-F5344CB8AC3E}">
        <p14:creationId xmlns:p14="http://schemas.microsoft.com/office/powerpoint/2010/main" val="885984846"/>
      </p:ext>
    </p:extLst>
  </p:cSld>
  <p:clrMapOvr>
    <a:masterClrMapping/>
  </p:clrMapOvr>
</p:sld>
</file>

<file path=ppt/theme/theme1.xml><?xml version="1.0" encoding="utf-8"?>
<a:theme xmlns:a="http://schemas.openxmlformats.org/drawingml/2006/main" name="Office Theme">
  <a:themeElements>
    <a:clrScheme name="Climate Truth">
      <a:dk1>
        <a:srgbClr val="0E334F"/>
      </a:dk1>
      <a:lt1>
        <a:srgbClr val="FFFFFF"/>
      </a:lt1>
      <a:dk2>
        <a:srgbClr val="99C1DA"/>
      </a:dk2>
      <a:lt2>
        <a:srgbClr val="EDEDED"/>
      </a:lt2>
      <a:accent1>
        <a:srgbClr val="EB533A"/>
      </a:accent1>
      <a:accent2>
        <a:srgbClr val="00ACEC"/>
      </a:accent2>
      <a:accent3>
        <a:srgbClr val="1E1E1E"/>
      </a:accent3>
      <a:accent4>
        <a:srgbClr val="0D334F"/>
      </a:accent4>
      <a:accent5>
        <a:srgbClr val="98C1D9"/>
      </a:accent5>
      <a:accent6>
        <a:srgbClr val="EBEBEB"/>
      </a:accent6>
      <a:hlink>
        <a:srgbClr val="EA533A"/>
      </a:hlink>
      <a:folHlink>
        <a:srgbClr val="00ACEC"/>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CI-DrillingTowardsDisaster-Webinar - final" id="{DB8828EE-3A8A-4C7E-B7B2-24E1786D544F}" vid="{2D63D40A-7514-4F4D-8312-CFB1097371D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18597</TotalTime>
  <Words>1442</Words>
  <Application>Microsoft Office PowerPoint</Application>
  <PresentationFormat>Widescreen</PresentationFormat>
  <Paragraphs>87</Paragraphs>
  <Slides>21</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Georgia</vt:lpstr>
      <vt:lpstr>PT Sans</vt:lpstr>
      <vt:lpstr>Office Theme</vt:lpstr>
      <vt:lpstr>Burning the Gas ‘Bridge Fuel’ Myth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Methane: Accelerating Climate Change Today</vt:lpstr>
      <vt:lpstr>1. Gas breaks the carbon budget</vt:lpstr>
      <vt:lpstr>PowerPoint Presentation</vt:lpstr>
      <vt:lpstr>1. Gas Breaks the Carbon Budget</vt:lpstr>
      <vt:lpstr>PowerPoint Presentation</vt:lpstr>
      <vt:lpstr>2. Coal-to-gas switching doesn’t cut it – Power Sector</vt:lpstr>
      <vt:lpstr>3. Low-cost renewables can displace coal and gas</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Marice Sy</dc:creator>
  <cp:lastModifiedBy>Tammy</cp:lastModifiedBy>
  <cp:revision>272</cp:revision>
  <dcterms:created xsi:type="dcterms:W3CDTF">2018-04-05T16:07:13Z</dcterms:created>
  <dcterms:modified xsi:type="dcterms:W3CDTF">2019-07-13T04:35:27Z</dcterms:modified>
</cp:coreProperties>
</file>